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autoCompressPictures="0">
  <p:sldMasterIdLst>
    <p:sldMasterId id="2147483648" r:id="rId1"/>
  </p:sldMasterIdLst>
  <p:notesMasterIdLst>
    <p:notesMasterId r:id="rId21"/>
  </p:notesMasterIdLst>
  <p:handoutMasterIdLst>
    <p:handoutMasterId r:id="rId22"/>
  </p:handoutMasterIdLst>
  <p:sldIdLst>
    <p:sldId id="256" r:id="rId2"/>
    <p:sldId id="258" r:id="rId3"/>
    <p:sldId id="283" r:id="rId4"/>
    <p:sldId id="261" r:id="rId5"/>
    <p:sldId id="291" r:id="rId6"/>
    <p:sldId id="284" r:id="rId7"/>
    <p:sldId id="296" r:id="rId8"/>
    <p:sldId id="285" r:id="rId9"/>
    <p:sldId id="286" r:id="rId10"/>
    <p:sldId id="287" r:id="rId11"/>
    <p:sldId id="288" r:id="rId12"/>
    <p:sldId id="289" r:id="rId13"/>
    <p:sldId id="290" r:id="rId14"/>
    <p:sldId id="292" r:id="rId15"/>
    <p:sldId id="297" r:id="rId16"/>
    <p:sldId id="298" r:id="rId17"/>
    <p:sldId id="293" r:id="rId18"/>
    <p:sldId id="294" r:id="rId19"/>
    <p:sldId id="295" r:id="rId20"/>
  </p:sldIdLst>
  <p:sldSz cx="12192000" cy="6858000"/>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988" autoAdjust="0"/>
    <p:restoredTop sz="94660"/>
  </p:normalViewPr>
  <p:slideViewPr>
    <p:cSldViewPr snapToGrid="0" showGuides="1">
      <p:cViewPr varScale="1">
        <p:scale>
          <a:sx n="112" d="100"/>
          <a:sy n="112" d="100"/>
        </p:scale>
        <p:origin x="552" y="108"/>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6" d="100"/>
          <a:sy n="86" d="100"/>
        </p:scale>
        <p:origin x="294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5E4FC509-A25D-4AC1-956B-244FAC61AF2F}"/>
              </a:ext>
            </a:extLst>
          </p:cNvPr>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a:extLst>
              <a:ext uri="{FF2B5EF4-FFF2-40B4-BE49-F238E27FC236}">
                <a16:creationId xmlns:a16="http://schemas.microsoft.com/office/drawing/2014/main" id="{F1EDCBDF-04F2-4646-A118-9A2CBABEDF9E}"/>
              </a:ext>
            </a:extLst>
          </p:cNvPr>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38507BBA-F2B1-4FAB-B38E-7C798F1561F0}" type="datetime1">
              <a:rPr lang="he-IL" smtClean="0">
                <a:latin typeface="Tahoma" panose="020B0604030504040204" pitchFamily="34" charset="0"/>
                <a:ea typeface="Tahoma" panose="020B0604030504040204" pitchFamily="34" charset="0"/>
                <a:cs typeface="Tahoma" panose="020B0604030504040204" pitchFamily="34" charset="0"/>
              </a:rPr>
              <a:t>י"ט/סיון/תשפ"ג</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a:extLst>
              <a:ext uri="{FF2B5EF4-FFF2-40B4-BE49-F238E27FC236}">
                <a16:creationId xmlns:a16="http://schemas.microsoft.com/office/drawing/2014/main" id="{95BD4EF4-9023-4CAF-937E-F78CF009DBDD}"/>
              </a:ext>
            </a:extLst>
          </p:cNvPr>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a:extLst>
              <a:ext uri="{FF2B5EF4-FFF2-40B4-BE49-F238E27FC236}">
                <a16:creationId xmlns:a16="http://schemas.microsoft.com/office/drawing/2014/main" id="{C0300887-CA61-4CEF-BD28-E51D6F957D72}"/>
              </a:ext>
            </a:extLst>
          </p:cNvPr>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CA00C303-0EDA-42E1-9745-6C6A39A7B5C4}" type="slidenum">
              <a:rPr lang="he-IL" smtClean="0">
                <a:latin typeface="Tahoma" panose="020B0604030504040204" pitchFamily="34" charset="0"/>
                <a:ea typeface="Tahoma" panose="020B0604030504040204" pitchFamily="34" charset="0"/>
                <a:cs typeface="Tahoma" panose="020B0604030504040204" pitchFamily="34" charset="0"/>
              </a:rPr>
              <a:pPr algn="l" rtl="1"/>
              <a:t>‹#›</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72D189CC-69A7-4A76-8885-7ED319EE5078}" type="datetime1">
              <a:rPr lang="he-IL" smtClean="0"/>
              <a:pPr/>
              <a:t>י"ט/סיון/תשפ"ג</a:t>
            </a:fld>
            <a:endParaRPr lang="he-IL" dirty="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he-IL" noProof="0" dirty="0"/>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IL" noProof="0" dirty="0"/>
              <a:t>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6FC40A10-6036-4879-816D-55C01FC94846}" type="slidenum">
              <a:rPr lang="he-IL" smtClean="0"/>
              <a:pPr/>
              <a:t>‹#›</a:t>
            </a:fld>
            <a:endParaRPr lang="he-IL"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1</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483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10</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6077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11</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8476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12</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82528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13</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467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2</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715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3</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36661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4</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56828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5</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129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6</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2078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7</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28478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8</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00451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6FC40A10-6036-4879-816D-55C01FC94846}" type="slidenum">
              <a:rPr lang="he-IL" smtClean="0">
                <a:latin typeface="Tahoma" panose="020B0604030504040204" pitchFamily="34" charset="0"/>
                <a:ea typeface="Tahoma" panose="020B0604030504040204" pitchFamily="34" charset="0"/>
                <a:cs typeface="Tahoma" panose="020B0604030504040204" pitchFamily="34" charset="0"/>
              </a:rPr>
              <a:pPr algn="l" rtl="1"/>
              <a:t>9</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18827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שקופית כותרת עם סמל">
    <p:spTree>
      <p:nvGrpSpPr>
        <p:cNvPr id="1" name=""/>
        <p:cNvGrpSpPr/>
        <p:nvPr/>
      </p:nvGrpSpPr>
      <p:grpSpPr>
        <a:xfrm>
          <a:off x="0" y="0"/>
          <a:ext cx="0" cy="0"/>
          <a:chOff x="0" y="0"/>
          <a:chExt cx="0" cy="0"/>
        </a:xfrm>
      </p:grpSpPr>
      <p:sp>
        <p:nvSpPr>
          <p:cNvPr id="8" name="מלבן 7">
            <a:extLst>
              <a:ext uri="{FF2B5EF4-FFF2-40B4-BE49-F238E27FC236}">
                <a16:creationId xmlns:a16="http://schemas.microsoft.com/office/drawing/2014/main" id="{278196A9-689D-4410-BFC0-7ACB19755A0C}"/>
              </a:ext>
            </a:extLst>
          </p:cNvPr>
          <p:cNvSpPr/>
          <p:nvPr userDrawn="1"/>
        </p:nvSpPr>
        <p:spPr>
          <a:xfrm flipH="1">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129BFEAD-57CF-438A-8084-C5AC7F47E544}"/>
              </a:ext>
            </a:extLst>
          </p:cNvPr>
          <p:cNvSpPr>
            <a:spLocks noGrp="1"/>
          </p:cNvSpPr>
          <p:nvPr>
            <p:ph type="ctrTitle" hasCustomPrompt="1"/>
          </p:nvPr>
        </p:nvSpPr>
        <p:spPr>
          <a:xfrm flipH="1">
            <a:off x="1524000" y="2462986"/>
            <a:ext cx="9144000" cy="1786094"/>
          </a:xfrm>
        </p:spPr>
        <p:txBody>
          <a:bodyPr rtlCol="1" anchor="b"/>
          <a:lstStyle>
            <a:lvl1pPr algn="ctr" rtl="1">
              <a:defRPr sz="6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 סגנון כותרת של תבנית בסיס</a:t>
            </a:r>
          </a:p>
        </p:txBody>
      </p:sp>
      <p:sp>
        <p:nvSpPr>
          <p:cNvPr id="4" name="מציין מיקום של תאריך 3">
            <a:extLst>
              <a:ext uri="{FF2B5EF4-FFF2-40B4-BE49-F238E27FC236}">
                <a16:creationId xmlns:a16="http://schemas.microsoft.com/office/drawing/2014/main" id="{7E17A3CB-B083-4E49-9123-A5E47559DCDB}"/>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dirty="0"/>
              <a:t>DD.MM.20XX</a:t>
            </a:r>
          </a:p>
        </p:txBody>
      </p:sp>
      <p:sp>
        <p:nvSpPr>
          <p:cNvPr id="5" name="מציין מיקום של כותרת תחתונה 4">
            <a:extLst>
              <a:ext uri="{FF2B5EF4-FFF2-40B4-BE49-F238E27FC236}">
                <a16:creationId xmlns:a16="http://schemas.microsoft.com/office/drawing/2014/main" id="{A8C4102C-4609-416C-A808-0FFE0051DA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2D7BCC5D-6F2C-472F-BD4C-4096793DFC2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sp>
        <p:nvSpPr>
          <p:cNvPr id="7" name="מלבן 6">
            <a:extLst>
              <a:ext uri="{FF2B5EF4-FFF2-40B4-BE49-F238E27FC236}">
                <a16:creationId xmlns:a16="http://schemas.microsoft.com/office/drawing/2014/main" id="{7BE854BB-FA44-4CAB-85DF-F5C412560348}"/>
              </a:ext>
            </a:extLst>
          </p:cNvPr>
          <p:cNvSpPr/>
          <p:nvPr userDrawn="1"/>
        </p:nvSpPr>
        <p:spPr>
          <a:xfrm flipH="1">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כותרת משנה 2">
            <a:extLst>
              <a:ext uri="{FF2B5EF4-FFF2-40B4-BE49-F238E27FC236}">
                <a16:creationId xmlns:a16="http://schemas.microsoft.com/office/drawing/2014/main" id="{389BFFF1-5465-4317-B9DB-C23A5B1D76EF}"/>
              </a:ext>
            </a:extLst>
          </p:cNvPr>
          <p:cNvSpPr>
            <a:spLocks noGrp="1"/>
          </p:cNvSpPr>
          <p:nvPr>
            <p:ph type="subTitle" idx="1"/>
          </p:nvPr>
        </p:nvSpPr>
        <p:spPr>
          <a:xfrm flipH="1">
            <a:off x="1524000" y="4734696"/>
            <a:ext cx="9144000" cy="459798"/>
          </a:xfrm>
        </p:spPr>
        <p:txBody>
          <a:bodyPr lIns="0" tIns="0" rIns="0" bIns="0" rtlCol="1">
            <a:normAutofit/>
          </a:bodyPr>
          <a:lstStyle>
            <a:lvl1pPr marL="0" indent="0" algn="ctr" rtl="1">
              <a:lnSpc>
                <a:spcPct val="100000"/>
              </a:lnSpc>
              <a:spcBef>
                <a:spcPts val="0"/>
              </a:spcBef>
              <a:buNone/>
              <a:defRPr sz="2800" b="1">
                <a:latin typeface="Tahoma" panose="020B0604030504040204" pitchFamily="34" charset="0"/>
                <a:ea typeface="Tahoma" panose="020B0604030504040204" pitchFamily="34" charset="0"/>
                <a:cs typeface="Tahoma" panose="020B0604030504040204" pitchFamily="34" charset="0"/>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noProof="0"/>
              <a:t>לחץ כדי לערוך סגנון כותרת משנה של תבנית בסיס</a:t>
            </a:r>
            <a:endParaRPr lang="he-IL" noProof="0" dirty="0"/>
          </a:p>
        </p:txBody>
      </p:sp>
      <p:sp>
        <p:nvSpPr>
          <p:cNvPr id="10" name="מציין מיקום של תמונה 9">
            <a:extLst>
              <a:ext uri="{FF2B5EF4-FFF2-40B4-BE49-F238E27FC236}">
                <a16:creationId xmlns:a16="http://schemas.microsoft.com/office/drawing/2014/main" id="{EA313B4B-5B98-4B33-885A-DF7669E72D7A}"/>
              </a:ext>
            </a:extLst>
          </p:cNvPr>
          <p:cNvSpPr>
            <a:spLocks noGrp="1"/>
          </p:cNvSpPr>
          <p:nvPr>
            <p:ph type="pic" sz="quarter" idx="13"/>
          </p:nvPr>
        </p:nvSpPr>
        <p:spPr>
          <a:xfrm flipH="1">
            <a:off x="5355336" y="1172982"/>
            <a:ext cx="1481328" cy="758952"/>
          </a:xfrm>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5" name="קבוצה 14">
            <a:extLst>
              <a:ext uri="{FF2B5EF4-FFF2-40B4-BE49-F238E27FC236}">
                <a16:creationId xmlns:a16="http://schemas.microsoft.com/office/drawing/2014/main" id="{676B4374-8F24-43DE-860D-E5C6EA850AB4}"/>
              </a:ext>
            </a:extLst>
          </p:cNvPr>
          <p:cNvGrpSpPr/>
          <p:nvPr userDrawn="1"/>
        </p:nvGrpSpPr>
        <p:grpSpPr>
          <a:xfrm flipH="1">
            <a:off x="3516623" y="2253996"/>
            <a:ext cx="5046781" cy="100584"/>
            <a:chOff x="3538382" y="2253996"/>
            <a:chExt cx="5046781" cy="100584"/>
          </a:xfrm>
        </p:grpSpPr>
        <p:sp>
          <p:nvSpPr>
            <p:cNvPr id="11" name="אליפסה 10">
              <a:extLst>
                <a:ext uri="{FF2B5EF4-FFF2-40B4-BE49-F238E27FC236}">
                  <a16:creationId xmlns:a16="http://schemas.microsoft.com/office/drawing/2014/main" id="{585C7755-9394-4129-AB48-1AC32DA80C75}"/>
                </a:ext>
              </a:extLst>
            </p:cNvPr>
            <p:cNvSpPr/>
            <p:nvPr userDrawn="1"/>
          </p:nvSpPr>
          <p:spPr>
            <a:xfrm>
              <a:off x="353838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3" name="מחבר ישר 12">
              <a:extLst>
                <a:ext uri="{FF2B5EF4-FFF2-40B4-BE49-F238E27FC236}">
                  <a16:creationId xmlns:a16="http://schemas.microsoft.com/office/drawing/2014/main" id="{64C71ABE-575A-48CF-82B1-EDE8535F3993}"/>
                </a:ext>
              </a:extLst>
            </p:cNvPr>
            <p:cNvCxnSpPr/>
            <p:nvPr userDrawn="1"/>
          </p:nvCxnSpPr>
          <p:spPr>
            <a:xfrm>
              <a:off x="3542016" y="2307679"/>
              <a:ext cx="4968000"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6" name="קבוצה 15">
            <a:extLst>
              <a:ext uri="{FF2B5EF4-FFF2-40B4-BE49-F238E27FC236}">
                <a16:creationId xmlns:a16="http://schemas.microsoft.com/office/drawing/2014/main" id="{E9BB74A1-0BEA-4AD8-8138-0641A45D8B40}"/>
              </a:ext>
            </a:extLst>
          </p:cNvPr>
          <p:cNvGrpSpPr/>
          <p:nvPr userDrawn="1"/>
        </p:nvGrpSpPr>
        <p:grpSpPr>
          <a:xfrm flipH="1">
            <a:off x="4652580" y="5305363"/>
            <a:ext cx="2886839" cy="100584"/>
            <a:chOff x="3631690" y="2253996"/>
            <a:chExt cx="5028467" cy="100584"/>
          </a:xfrm>
        </p:grpSpPr>
        <p:sp>
          <p:nvSpPr>
            <p:cNvPr id="17" name="אליפסה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השוואה בין מספרים">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p:nvPr>
        </p:nvSpPr>
        <p:spPr>
          <a:xfrm flipH="1">
            <a:off x="781928" y="707529"/>
            <a:ext cx="7118056"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803275" y="1625821"/>
            <a:ext cx="7096709" cy="978407"/>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75202"/>
            <a:ext cx="7877519" cy="100800"/>
            <a:chOff x="245550" y="3240138"/>
            <a:chExt cx="4015976" cy="100800"/>
          </a:xfrm>
        </p:grpSpPr>
        <p:cxnSp>
          <p:nvCxnSpPr>
            <p:cNvPr id="12" name="מחבר ישר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16" name="מציין מיקום טקסט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flipH="1">
            <a:off x="8000034" y="3301941"/>
            <a:ext cx="3408243" cy="978408"/>
          </a:xfrm>
          <a:prstGeom prst="rect">
            <a:avLst/>
          </a:prstGeom>
          <a:ln w="6350">
            <a:noFill/>
          </a:ln>
        </p:spPr>
        <p:txBody>
          <a:bodyPr lIns="0" tIns="0" rIns="0" bIns="0" rtlCol="1" anchor="ctr" anchorCtr="0">
            <a:noAutofit/>
          </a:bodyPr>
          <a:lstStyle>
            <a:lvl1pPr marL="0" indent="0" algn="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12,345 ₪</a:t>
            </a:r>
          </a:p>
        </p:txBody>
      </p:sp>
      <p:sp>
        <p:nvSpPr>
          <p:cNvPr id="34" name="מציין מיקום טקסט 2">
            <a:extLst>
              <a:ext uri="{FF2B5EF4-FFF2-40B4-BE49-F238E27FC236}">
                <a16:creationId xmlns:a16="http://schemas.microsoft.com/office/drawing/2014/main" id="{B17B484C-F876-40B2-89DE-FC7A9E54C835}"/>
              </a:ext>
            </a:extLst>
          </p:cNvPr>
          <p:cNvSpPr>
            <a:spLocks noGrp="1"/>
          </p:cNvSpPr>
          <p:nvPr>
            <p:ph type="body" idx="27" hasCustomPrompt="1"/>
          </p:nvPr>
        </p:nvSpPr>
        <p:spPr>
          <a:xfrm flipH="1">
            <a:off x="797371" y="3394494"/>
            <a:ext cx="5678300" cy="978407"/>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6" name="מציין מיקום טקסט 2">
            <a:extLst>
              <a:ext uri="{FF2B5EF4-FFF2-40B4-BE49-F238E27FC236}">
                <a16:creationId xmlns:a16="http://schemas.microsoft.com/office/drawing/2014/main" id="{99E02476-A734-4A74-BC42-F104B37C8C19}"/>
              </a:ext>
            </a:extLst>
          </p:cNvPr>
          <p:cNvSpPr>
            <a:spLocks noGrp="1"/>
          </p:cNvSpPr>
          <p:nvPr>
            <p:ph type="body" idx="29" hasCustomPrompt="1"/>
          </p:nvPr>
        </p:nvSpPr>
        <p:spPr>
          <a:xfrm flipH="1">
            <a:off x="6500885" y="3394494"/>
            <a:ext cx="1399099" cy="978407"/>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26" name="מציין מיקום טקסט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flipH="1">
            <a:off x="8000034" y="4594663"/>
            <a:ext cx="3408243" cy="978408"/>
          </a:xfrm>
          <a:prstGeom prst="rect">
            <a:avLst/>
          </a:prstGeom>
          <a:ln w="6350">
            <a:noFill/>
          </a:ln>
        </p:spPr>
        <p:txBody>
          <a:bodyPr lIns="0" tIns="0" rIns="0" bIns="0" rtlCol="1" anchor="ctr" anchorCtr="0">
            <a:noAutofit/>
          </a:bodyPr>
          <a:lstStyle>
            <a:lvl1pPr marL="0" indent="0" algn="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6,789 ₪</a:t>
            </a:r>
          </a:p>
        </p:txBody>
      </p:sp>
      <p:sp>
        <p:nvSpPr>
          <p:cNvPr id="27" name="מציין מיקום טקסט 2">
            <a:extLst>
              <a:ext uri="{FF2B5EF4-FFF2-40B4-BE49-F238E27FC236}">
                <a16:creationId xmlns:a16="http://schemas.microsoft.com/office/drawing/2014/main" id="{521FF93D-8384-4E22-8645-BDE6AB983488}"/>
              </a:ext>
            </a:extLst>
          </p:cNvPr>
          <p:cNvSpPr>
            <a:spLocks noGrp="1"/>
          </p:cNvSpPr>
          <p:nvPr>
            <p:ph type="body" idx="31" hasCustomPrompt="1"/>
          </p:nvPr>
        </p:nvSpPr>
        <p:spPr>
          <a:xfrm flipH="1">
            <a:off x="797371" y="4687216"/>
            <a:ext cx="5678300" cy="978407"/>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28" name="מציין מיקום טקסט 2">
            <a:extLst>
              <a:ext uri="{FF2B5EF4-FFF2-40B4-BE49-F238E27FC236}">
                <a16:creationId xmlns:a16="http://schemas.microsoft.com/office/drawing/2014/main" id="{BA358F36-EA77-462E-9158-AFDF1D449A1A}"/>
              </a:ext>
            </a:extLst>
          </p:cNvPr>
          <p:cNvSpPr>
            <a:spLocks noGrp="1"/>
          </p:cNvSpPr>
          <p:nvPr>
            <p:ph type="body" idx="32" hasCustomPrompt="1"/>
          </p:nvPr>
        </p:nvSpPr>
        <p:spPr>
          <a:xfrm flipH="1">
            <a:off x="6500885" y="4687216"/>
            <a:ext cx="1399099" cy="978407"/>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פריסת תוכן עם עיגולים">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hasCustomPrompt="1"/>
          </p:nvPr>
        </p:nvSpPr>
        <p:spPr>
          <a:xfrm flipH="1">
            <a:off x="6924675" y="3242645"/>
            <a:ext cx="4464049" cy="1177174"/>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6922065" y="4872948"/>
            <a:ext cx="4443165" cy="882062"/>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10154270" y="4581382"/>
            <a:ext cx="2030400" cy="100800"/>
            <a:chOff x="1111696" y="3240138"/>
            <a:chExt cx="2030400" cy="100800"/>
          </a:xfrm>
        </p:grpSpPr>
        <p:cxnSp>
          <p:nvCxnSpPr>
            <p:cNvPr id="13" name="מחבר ישר 12">
              <a:extLst>
                <a:ext uri="{FF2B5EF4-FFF2-40B4-BE49-F238E27FC236}">
                  <a16:creationId xmlns:a16="http://schemas.microsoft.com/office/drawing/2014/main" id="{785A4134-866D-4143-AC1E-8A2FFDB49855}"/>
                </a:ext>
              </a:extLst>
            </p:cNvPr>
            <p:cNvCxnSpPr>
              <a:cxnSpLocks/>
            </p:cNvCxnSpPr>
            <p:nvPr userDrawn="1"/>
          </p:nvCxnSpPr>
          <p:spPr>
            <a:xfrm>
              <a:off x="1111696" y="3290538"/>
              <a:ext cx="198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6" name="מציין מיקום טקסט 2">
            <a:extLst>
              <a:ext uri="{FF2B5EF4-FFF2-40B4-BE49-F238E27FC236}">
                <a16:creationId xmlns:a16="http://schemas.microsoft.com/office/drawing/2014/main" id="{BB522941-5C7D-4701-9AD7-BB4C11C6EBCE}"/>
              </a:ext>
            </a:extLst>
          </p:cNvPr>
          <p:cNvSpPr>
            <a:spLocks noGrp="1"/>
          </p:cNvSpPr>
          <p:nvPr>
            <p:ph type="body" idx="14" hasCustomPrompt="1"/>
          </p:nvPr>
        </p:nvSpPr>
        <p:spPr>
          <a:xfrm flipH="1">
            <a:off x="803275" y="4551485"/>
            <a:ext cx="5855702" cy="1208079"/>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אליפסה 8">
            <a:extLst>
              <a:ext uri="{FF2B5EF4-FFF2-40B4-BE49-F238E27FC236}">
                <a16:creationId xmlns:a16="http://schemas.microsoft.com/office/drawing/2014/main" id="{ADC059E4-36DE-4100-8F15-85A9F37E84FE}"/>
              </a:ext>
            </a:extLst>
          </p:cNvPr>
          <p:cNvSpPr/>
          <p:nvPr userDrawn="1"/>
        </p:nvSpPr>
        <p:spPr>
          <a:xfrm flipH="1">
            <a:off x="6453632"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1" name="אליפסה 20">
            <a:extLst>
              <a:ext uri="{FF2B5EF4-FFF2-40B4-BE49-F238E27FC236}">
                <a16:creationId xmlns:a16="http://schemas.microsoft.com/office/drawing/2014/main" id="{34E475F8-9B44-4A3E-9F99-CF0346C89B8E}"/>
              </a:ext>
            </a:extLst>
          </p:cNvPr>
          <p:cNvSpPr/>
          <p:nvPr userDrawn="1"/>
        </p:nvSpPr>
        <p:spPr>
          <a:xfrm flipH="1">
            <a:off x="3852683"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2" name="אליפסה 21">
            <a:extLst>
              <a:ext uri="{FF2B5EF4-FFF2-40B4-BE49-F238E27FC236}">
                <a16:creationId xmlns:a16="http://schemas.microsoft.com/office/drawing/2014/main" id="{EF5FAF95-28E9-4D03-884C-A89CBC8B61DC}"/>
              </a:ext>
            </a:extLst>
          </p:cNvPr>
          <p:cNvSpPr/>
          <p:nvPr userDrawn="1"/>
        </p:nvSpPr>
        <p:spPr>
          <a:xfrm flipH="1">
            <a:off x="794533"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7" name="מציין מיקום טקסט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flipH="1">
            <a:off x="6658976" y="1382322"/>
            <a:ext cx="1681092" cy="978408"/>
          </a:xfrm>
          <a:prstGeom prst="rect">
            <a:avLst/>
          </a:prstGeom>
          <a:ln w="6350">
            <a:no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25 ₪</a:t>
            </a:r>
          </a:p>
        </p:txBody>
      </p:sp>
      <p:sp>
        <p:nvSpPr>
          <p:cNvPr id="28" name="מציין מיקום טקסט 2">
            <a:extLst>
              <a:ext uri="{FF2B5EF4-FFF2-40B4-BE49-F238E27FC236}">
                <a16:creationId xmlns:a16="http://schemas.microsoft.com/office/drawing/2014/main" id="{A3904B01-A725-4CE3-9321-D42F3E296703}"/>
              </a:ext>
            </a:extLst>
          </p:cNvPr>
          <p:cNvSpPr>
            <a:spLocks noGrp="1"/>
          </p:cNvSpPr>
          <p:nvPr>
            <p:ph type="body" idx="29" hasCustomPrompt="1"/>
          </p:nvPr>
        </p:nvSpPr>
        <p:spPr>
          <a:xfrm flipH="1">
            <a:off x="6744628" y="2363691"/>
            <a:ext cx="1519848" cy="617093"/>
          </a:xfrm>
        </p:spPr>
        <p:txBody>
          <a:bodyPr lIns="0" tIns="0" rIns="0" bIns="0" rtlCol="1" anchor="t"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מקטע 1</a:t>
            </a:r>
            <a:br>
              <a:rPr lang="he-IL" noProof="0" dirty="0"/>
            </a:br>
            <a:r>
              <a:rPr lang="he-IL" noProof="0" dirty="0"/>
              <a:t>תפקיד</a:t>
            </a:r>
          </a:p>
        </p:txBody>
      </p:sp>
      <p:sp>
        <p:nvSpPr>
          <p:cNvPr id="29" name="מציין מיקום טקסט 2">
            <a:extLst>
              <a:ext uri="{FF2B5EF4-FFF2-40B4-BE49-F238E27FC236}">
                <a16:creationId xmlns:a16="http://schemas.microsoft.com/office/drawing/2014/main" id="{D9CE08AF-782B-4514-BE33-D3AED71A7344}"/>
              </a:ext>
            </a:extLst>
          </p:cNvPr>
          <p:cNvSpPr>
            <a:spLocks noGrp="1"/>
          </p:cNvSpPr>
          <p:nvPr>
            <p:ph type="body" idx="30" hasCustomPrompt="1"/>
          </p:nvPr>
        </p:nvSpPr>
        <p:spPr>
          <a:xfrm flipH="1">
            <a:off x="6866020" y="1185842"/>
            <a:ext cx="1519848" cy="250619"/>
          </a:xfrm>
        </p:spPr>
        <p:txBody>
          <a:bodyPr lIns="0" tIns="0" rIns="0" bIns="0" rtlCol="1" anchor="t" anchorCtr="0">
            <a:normAutofit/>
          </a:bodyPr>
          <a:lstStyle>
            <a:lvl1pPr marL="0" indent="0" algn="l" rtl="1">
              <a:spcBef>
                <a:spcPts val="600"/>
              </a:spcBef>
              <a:buClr>
                <a:schemeClr val="tx1"/>
              </a:buClr>
              <a:buFont typeface="Courier New" panose="02070309020205020404" pitchFamily="49" charset="0"/>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מיליארד</a:t>
            </a:r>
          </a:p>
        </p:txBody>
      </p:sp>
      <p:sp>
        <p:nvSpPr>
          <p:cNvPr id="30" name="מציין מיקום טקסט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flipH="1">
            <a:off x="4397413" y="1767897"/>
            <a:ext cx="1681092" cy="978408"/>
          </a:xfrm>
          <a:prstGeom prst="rect">
            <a:avLst/>
          </a:prstGeom>
          <a:ln w="6350">
            <a:no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50 ₪</a:t>
            </a:r>
          </a:p>
        </p:txBody>
      </p:sp>
      <p:sp>
        <p:nvSpPr>
          <p:cNvPr id="31" name="מציין מיקום טקסט 2">
            <a:extLst>
              <a:ext uri="{FF2B5EF4-FFF2-40B4-BE49-F238E27FC236}">
                <a16:creationId xmlns:a16="http://schemas.microsoft.com/office/drawing/2014/main" id="{CE6465F4-0B4D-4B43-BE59-BC984FE8EF05}"/>
              </a:ext>
            </a:extLst>
          </p:cNvPr>
          <p:cNvSpPr>
            <a:spLocks noGrp="1"/>
          </p:cNvSpPr>
          <p:nvPr>
            <p:ph type="body" idx="32" hasCustomPrompt="1"/>
          </p:nvPr>
        </p:nvSpPr>
        <p:spPr>
          <a:xfrm flipH="1">
            <a:off x="4483064" y="2753338"/>
            <a:ext cx="1519848" cy="617093"/>
          </a:xfrm>
        </p:spPr>
        <p:txBody>
          <a:bodyPr lIns="0" tIns="0" rIns="0" bIns="0" rtlCol="1" anchor="t"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מקטע 1</a:t>
            </a:r>
            <a:br>
              <a:rPr lang="he-IL" noProof="0" dirty="0"/>
            </a:br>
            <a:r>
              <a:rPr lang="he-IL" noProof="0" dirty="0"/>
              <a:t>תפקיד</a:t>
            </a:r>
          </a:p>
        </p:txBody>
      </p:sp>
      <p:sp>
        <p:nvSpPr>
          <p:cNvPr id="32" name="מציין מיקום טקסט 2">
            <a:extLst>
              <a:ext uri="{FF2B5EF4-FFF2-40B4-BE49-F238E27FC236}">
                <a16:creationId xmlns:a16="http://schemas.microsoft.com/office/drawing/2014/main" id="{4DBC997E-F996-4F59-A610-3C8558F180CA}"/>
              </a:ext>
            </a:extLst>
          </p:cNvPr>
          <p:cNvSpPr>
            <a:spLocks noGrp="1"/>
          </p:cNvSpPr>
          <p:nvPr>
            <p:ph type="body" idx="33" hasCustomPrompt="1"/>
          </p:nvPr>
        </p:nvSpPr>
        <p:spPr>
          <a:xfrm flipH="1">
            <a:off x="4604456" y="1537655"/>
            <a:ext cx="1519848" cy="250619"/>
          </a:xfrm>
        </p:spPr>
        <p:txBody>
          <a:bodyPr lIns="0" tIns="0" rIns="0" bIns="0" rtlCol="1" anchor="t" anchorCtr="0">
            <a:normAutofit/>
          </a:bodyPr>
          <a:lstStyle>
            <a:lvl1pPr marL="0" indent="0" algn="l" rtl="1">
              <a:spcBef>
                <a:spcPts val="600"/>
              </a:spcBef>
              <a:buClr>
                <a:schemeClr val="tx1"/>
              </a:buClr>
              <a:buFont typeface="Courier New" panose="02070309020205020404" pitchFamily="49" charset="0"/>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מיליארד</a:t>
            </a:r>
          </a:p>
        </p:txBody>
      </p:sp>
      <p:sp>
        <p:nvSpPr>
          <p:cNvPr id="33" name="מציין מיקום טקסט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flipH="1">
            <a:off x="1467136" y="2049128"/>
            <a:ext cx="2010420" cy="978408"/>
          </a:xfrm>
          <a:prstGeom prst="rect">
            <a:avLst/>
          </a:prstGeom>
          <a:ln w="6350">
            <a:no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100 ₪</a:t>
            </a:r>
          </a:p>
        </p:txBody>
      </p:sp>
      <p:sp>
        <p:nvSpPr>
          <p:cNvPr id="34" name="מציין מיקום טקסט 2">
            <a:extLst>
              <a:ext uri="{FF2B5EF4-FFF2-40B4-BE49-F238E27FC236}">
                <a16:creationId xmlns:a16="http://schemas.microsoft.com/office/drawing/2014/main" id="{93715D94-9DBE-476D-B2A4-208BC6D40C35}"/>
              </a:ext>
            </a:extLst>
          </p:cNvPr>
          <p:cNvSpPr>
            <a:spLocks noGrp="1"/>
          </p:cNvSpPr>
          <p:nvPr>
            <p:ph type="body" idx="35" hasCustomPrompt="1"/>
          </p:nvPr>
        </p:nvSpPr>
        <p:spPr>
          <a:xfrm flipH="1">
            <a:off x="1690417" y="3034569"/>
            <a:ext cx="1519848" cy="617093"/>
          </a:xfrm>
        </p:spPr>
        <p:txBody>
          <a:bodyPr lIns="0" tIns="0" rIns="0" bIns="0" rtlCol="1" anchor="t"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מקטע 1</a:t>
            </a:r>
            <a:br>
              <a:rPr lang="he-IL" noProof="0" dirty="0"/>
            </a:br>
            <a:r>
              <a:rPr lang="he-IL" noProof="0" dirty="0"/>
              <a:t>תפקיד</a:t>
            </a:r>
          </a:p>
        </p:txBody>
      </p:sp>
      <p:sp>
        <p:nvSpPr>
          <p:cNvPr id="35" name="מציין מיקום טקסט 2">
            <a:extLst>
              <a:ext uri="{FF2B5EF4-FFF2-40B4-BE49-F238E27FC236}">
                <a16:creationId xmlns:a16="http://schemas.microsoft.com/office/drawing/2014/main" id="{C6E1A50B-8AFF-497B-8AEC-C61D95DC0685}"/>
              </a:ext>
            </a:extLst>
          </p:cNvPr>
          <p:cNvSpPr>
            <a:spLocks noGrp="1"/>
          </p:cNvSpPr>
          <p:nvPr>
            <p:ph type="body" idx="36" hasCustomPrompt="1"/>
          </p:nvPr>
        </p:nvSpPr>
        <p:spPr>
          <a:xfrm flipH="1">
            <a:off x="1583102" y="1818886"/>
            <a:ext cx="1519848" cy="250619"/>
          </a:xfrm>
        </p:spPr>
        <p:txBody>
          <a:bodyPr lIns="0" tIns="0" rIns="0" bIns="0" rtlCol="1" anchor="t" anchorCtr="0">
            <a:normAutofit/>
          </a:bodyPr>
          <a:lstStyle>
            <a:lvl1pPr marL="0" indent="0" algn="l" rtl="1">
              <a:spcBef>
                <a:spcPts val="600"/>
              </a:spcBef>
              <a:buClr>
                <a:schemeClr val="tx1"/>
              </a:buClr>
              <a:buFont typeface="Courier New" panose="02070309020205020404" pitchFamily="49" charset="0"/>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מיליארד</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שני תכנים עם כותרת משנה">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781928" y="707529"/>
            <a:ext cx="5314072"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 את הכותרת</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803275" y="1625821"/>
            <a:ext cx="5292725" cy="978407"/>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83372"/>
            <a:ext cx="6096000" cy="100800"/>
            <a:chOff x="646015" y="3248308"/>
            <a:chExt cx="3107749"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4" name="מציין מיקום טקסט 2">
            <a:extLst>
              <a:ext uri="{FF2B5EF4-FFF2-40B4-BE49-F238E27FC236}">
                <a16:creationId xmlns:a16="http://schemas.microsoft.com/office/drawing/2014/main" id="{B17B484C-F876-40B2-89DE-FC7A9E54C835}"/>
              </a:ext>
            </a:extLst>
          </p:cNvPr>
          <p:cNvSpPr>
            <a:spLocks noGrp="1"/>
          </p:cNvSpPr>
          <p:nvPr>
            <p:ph type="body" idx="27" hasCustomPrompt="1"/>
          </p:nvPr>
        </p:nvSpPr>
        <p:spPr>
          <a:xfrm flipH="1">
            <a:off x="6542313" y="3335524"/>
            <a:ext cx="4817836" cy="2248846"/>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6" name="מציין מיקום טקסט 2">
            <a:extLst>
              <a:ext uri="{FF2B5EF4-FFF2-40B4-BE49-F238E27FC236}">
                <a16:creationId xmlns:a16="http://schemas.microsoft.com/office/drawing/2014/main" id="{99E02476-A734-4A74-BC42-F104B37C8C19}"/>
              </a:ext>
            </a:extLst>
          </p:cNvPr>
          <p:cNvSpPr>
            <a:spLocks noGrp="1"/>
          </p:cNvSpPr>
          <p:nvPr>
            <p:ph type="body" idx="29" hasCustomPrompt="1"/>
          </p:nvPr>
        </p:nvSpPr>
        <p:spPr>
          <a:xfrm flipH="1">
            <a:off x="8444418" y="2905291"/>
            <a:ext cx="2915732" cy="360000"/>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23" name="מציין מיקום טקסט 2">
            <a:extLst>
              <a:ext uri="{FF2B5EF4-FFF2-40B4-BE49-F238E27FC236}">
                <a16:creationId xmlns:a16="http://schemas.microsoft.com/office/drawing/2014/main" id="{ABD2EF23-562D-4049-92E3-48371C9E83A4}"/>
              </a:ext>
            </a:extLst>
          </p:cNvPr>
          <p:cNvSpPr>
            <a:spLocks noGrp="1"/>
          </p:cNvSpPr>
          <p:nvPr>
            <p:ph type="body" idx="30" hasCustomPrompt="1"/>
          </p:nvPr>
        </p:nvSpPr>
        <p:spPr>
          <a:xfrm flipH="1">
            <a:off x="781929" y="3335524"/>
            <a:ext cx="5311245" cy="2248846"/>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24" name="מציין מיקום טקסט 2">
            <a:extLst>
              <a:ext uri="{FF2B5EF4-FFF2-40B4-BE49-F238E27FC236}">
                <a16:creationId xmlns:a16="http://schemas.microsoft.com/office/drawing/2014/main" id="{FB2A0B34-417C-46AC-95C0-9B2A2FCC8BFC}"/>
              </a:ext>
            </a:extLst>
          </p:cNvPr>
          <p:cNvSpPr>
            <a:spLocks noGrp="1"/>
          </p:cNvSpPr>
          <p:nvPr>
            <p:ph type="body" idx="31" hasCustomPrompt="1"/>
          </p:nvPr>
        </p:nvSpPr>
        <p:spPr>
          <a:xfrm flipH="1">
            <a:off x="3177442" y="2905291"/>
            <a:ext cx="2915732" cy="360000"/>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פריסת תרשים">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7681745" y="707529"/>
            <a:ext cx="3704150"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flipH="1">
            <a:off x="9496474" y="1374243"/>
            <a:ext cx="2699051" cy="100800"/>
            <a:chOff x="1471894" y="3239179"/>
            <a:chExt cx="1375974"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1471894" y="3290538"/>
              <a:ext cx="133975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1" name="מציין מיקום של תמונה 11" descr="רביע של סמלי מתחרים">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flipH="1">
            <a:off x="6491177" y="2872719"/>
            <a:ext cx="1772153"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מתחרה 2</a:t>
            </a:r>
          </a:p>
          <a:p>
            <a:pPr rtl="1"/>
            <a:r>
              <a:rPr lang="he-IL" noProof="0" dirty="0"/>
              <a:t>סמל</a:t>
            </a:r>
          </a:p>
        </p:txBody>
      </p:sp>
      <p:sp>
        <p:nvSpPr>
          <p:cNvPr id="22" name="מציין מיקום של תמונה 11" descr="רביע של סמלי מתחרים">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flipH="1">
            <a:off x="9730831" y="2171148"/>
            <a:ext cx="1655064"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מתחרה 1</a:t>
            </a:r>
          </a:p>
          <a:p>
            <a:pPr rtl="1"/>
            <a:r>
              <a:rPr lang="he-IL" noProof="0" dirty="0"/>
              <a:t>סמל</a:t>
            </a:r>
          </a:p>
        </p:txBody>
      </p:sp>
      <p:sp>
        <p:nvSpPr>
          <p:cNvPr id="25" name="מציין מיקום של תמונה 11" descr="רביע של סמלי מתחרים">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flipH="1">
            <a:off x="7690265" y="4456262"/>
            <a:ext cx="1772153"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מתחרה 3</a:t>
            </a:r>
          </a:p>
          <a:p>
            <a:pPr rtl="1"/>
            <a:r>
              <a:rPr lang="he-IL" noProof="0" dirty="0"/>
              <a:t>סמל</a:t>
            </a:r>
          </a:p>
        </p:txBody>
      </p:sp>
      <p:sp>
        <p:nvSpPr>
          <p:cNvPr id="26" name="מציין מיקום של תמונה 11" descr="רביע של סמלי מתחרים">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flipH="1">
            <a:off x="3590301" y="2770168"/>
            <a:ext cx="1772153"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מתחרה 4</a:t>
            </a:r>
          </a:p>
          <a:p>
            <a:pPr rtl="1"/>
            <a:r>
              <a:rPr lang="he-IL" noProof="0" dirty="0"/>
              <a:t>סמל</a:t>
            </a:r>
          </a:p>
        </p:txBody>
      </p:sp>
      <p:sp>
        <p:nvSpPr>
          <p:cNvPr id="27" name="מציין מיקום של תמונה 11" descr="רביע של סמלי מתחרים">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flipH="1">
            <a:off x="3809780" y="4588832"/>
            <a:ext cx="1772153"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מתחרה 5</a:t>
            </a:r>
          </a:p>
          <a:p>
            <a:pPr rtl="1"/>
            <a:r>
              <a:rPr lang="he-IL" noProof="0" dirty="0"/>
              <a:t>סמל</a:t>
            </a:r>
          </a:p>
        </p:txBody>
      </p:sp>
      <p:sp>
        <p:nvSpPr>
          <p:cNvPr id="28" name="מציין מיקום של תמונה 11" descr="רביע של סמלי מתחרים">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flipH="1">
            <a:off x="848689" y="4977452"/>
            <a:ext cx="1772153"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מתחרה 6</a:t>
            </a:r>
          </a:p>
          <a:p>
            <a:pPr rtl="1"/>
            <a:r>
              <a:rPr lang="he-IL" noProof="0" dirty="0"/>
              <a:t>סמל</a:t>
            </a:r>
          </a:p>
        </p:txBody>
      </p:sp>
      <p:sp>
        <p:nvSpPr>
          <p:cNvPr id="29" name="מציין מיקום טקסט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flipH="1">
            <a:off x="8660519" y="3642757"/>
            <a:ext cx="2741612" cy="248888"/>
          </a:xfrm>
        </p:spPr>
        <p:txBody>
          <a:bodyPr wrap="square" lIns="0" tIns="0" rIns="0" bIns="0" rtlCol="1">
            <a:noAutofit/>
          </a:bodyPr>
          <a:lstStyle>
            <a:lvl1pPr marL="0" indent="0" algn="r" rtl="1">
              <a:buNone/>
              <a:defRPr sz="2000" b="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b="1"/>
            </a:lvl2pPr>
            <a:lvl3pPr algn="r" rtl="1">
              <a:defRPr sz="1200" b="1"/>
            </a:lvl3pPr>
            <a:lvl4pPr algn="r" rtl="1">
              <a:defRPr sz="1200" b="1"/>
            </a:lvl4pPr>
            <a:lvl5pPr algn="r" rtl="1">
              <a:defRPr sz="1200" b="1"/>
            </a:lvl5pPr>
          </a:lstStyle>
          <a:p>
            <a:pPr lvl="0" rtl="1"/>
            <a:r>
              <a:rPr lang="he-IL" noProof="0" dirty="0"/>
              <a:t>יקר יותר</a:t>
            </a:r>
          </a:p>
        </p:txBody>
      </p:sp>
      <p:sp>
        <p:nvSpPr>
          <p:cNvPr id="30" name="מציין מיקום טקסט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flipH="1">
            <a:off x="3134907" y="5884080"/>
            <a:ext cx="2741612" cy="248888"/>
          </a:xfrm>
        </p:spPr>
        <p:txBody>
          <a:bodyPr wrap="square" lIns="0" tIns="0" rIns="0" bIns="0" rtlCol="1">
            <a:noAutofit/>
          </a:bodyPr>
          <a:lstStyle>
            <a:lvl1pPr marL="0" indent="0" algn="r" rtl="1">
              <a:buNone/>
              <a:defRPr sz="2000" b="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b="1"/>
            </a:lvl2pPr>
            <a:lvl3pPr algn="r" rtl="1">
              <a:defRPr sz="1200" b="1"/>
            </a:lvl3pPr>
            <a:lvl4pPr algn="r" rtl="1">
              <a:defRPr sz="1200" b="1"/>
            </a:lvl4pPr>
            <a:lvl5pPr algn="r" rtl="1">
              <a:defRPr sz="1200" b="1"/>
            </a:lvl5pPr>
          </a:lstStyle>
          <a:p>
            <a:pPr lvl="0" rtl="1"/>
            <a:r>
              <a:rPr lang="he-IL" noProof="0" dirty="0"/>
              <a:t>נוח פחות</a:t>
            </a:r>
          </a:p>
        </p:txBody>
      </p:sp>
      <p:sp>
        <p:nvSpPr>
          <p:cNvPr id="31" name="מציין מיקום טקסט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flipH="1">
            <a:off x="3134907" y="1343118"/>
            <a:ext cx="2741612" cy="248888"/>
          </a:xfrm>
        </p:spPr>
        <p:txBody>
          <a:bodyPr wrap="square" lIns="0" tIns="0" rIns="0" bIns="0" rtlCol="1">
            <a:noAutofit/>
          </a:bodyPr>
          <a:lstStyle>
            <a:lvl1pPr marL="0" indent="0" algn="r" rtl="1">
              <a:buNone/>
              <a:defRPr sz="2000" b="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b="1"/>
            </a:lvl2pPr>
            <a:lvl3pPr algn="r" rtl="1">
              <a:defRPr sz="1200" b="1"/>
            </a:lvl3pPr>
            <a:lvl4pPr algn="r" rtl="1">
              <a:defRPr sz="1200" b="1"/>
            </a:lvl4pPr>
            <a:lvl5pPr algn="r" rtl="1">
              <a:defRPr sz="1200" b="1"/>
            </a:lvl5pPr>
          </a:lstStyle>
          <a:p>
            <a:pPr lvl="0" rtl="1"/>
            <a:r>
              <a:rPr lang="he-IL" noProof="0" dirty="0"/>
              <a:t>נוח יותר</a:t>
            </a:r>
          </a:p>
        </p:txBody>
      </p:sp>
      <p:sp>
        <p:nvSpPr>
          <p:cNvPr id="32" name="מציין מיקום של תמונה 13">
            <a:extLst>
              <a:ext uri="{FF2B5EF4-FFF2-40B4-BE49-F238E27FC236}">
                <a16:creationId xmlns:a16="http://schemas.microsoft.com/office/drawing/2014/main" id="{61EF622D-8E08-41C3-BEBA-2274C2AB487A}"/>
              </a:ext>
            </a:extLst>
          </p:cNvPr>
          <p:cNvSpPr>
            <a:spLocks noGrp="1"/>
          </p:cNvSpPr>
          <p:nvPr>
            <p:ph type="pic" sz="quarter" idx="50"/>
          </p:nvPr>
        </p:nvSpPr>
        <p:spPr>
          <a:xfrm flipH="1">
            <a:off x="1292673" y="1977257"/>
            <a:ext cx="1481328" cy="758952"/>
          </a:xfrm>
          <a:noFill/>
          <a:ln>
            <a:noFill/>
          </a:ln>
        </p:spPr>
        <p:txBody>
          <a:bodyPr rtlCol="1" anchor="ctr" anchorCtr="0">
            <a:noAutofit/>
          </a:bodyPr>
          <a:lstStyle>
            <a:lvl1pPr marL="0" indent="0" algn="ctr" rtl="1">
              <a:buNone/>
              <a:defRPr sz="14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33" name="מציין מיקום טקסט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flipH="1">
            <a:off x="798702" y="3642757"/>
            <a:ext cx="2741612" cy="248888"/>
          </a:xfrm>
        </p:spPr>
        <p:txBody>
          <a:bodyPr lIns="0" tIns="0" rIns="0" bIns="0" rtlCol="1">
            <a:noAutofit/>
          </a:bodyPr>
          <a:lstStyle>
            <a:lvl1pPr marL="0" indent="0" algn="r" rtl="1">
              <a:buNone/>
              <a:defRPr sz="2000" b="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b="1"/>
            </a:lvl2pPr>
            <a:lvl3pPr algn="r" rtl="1">
              <a:defRPr sz="1200" b="1"/>
            </a:lvl3pPr>
            <a:lvl4pPr algn="r" rtl="1">
              <a:defRPr sz="1200" b="1"/>
            </a:lvl4pPr>
            <a:lvl5pPr algn="r" rtl="1">
              <a:defRPr sz="1200" b="1"/>
            </a:lvl5pPr>
          </a:lstStyle>
          <a:p>
            <a:pPr lvl="0" rtl="1"/>
            <a:r>
              <a:rPr lang="he-IL" noProof="0" dirty="0"/>
              <a:t>יקר פחות</a:t>
            </a:r>
          </a:p>
        </p:txBody>
      </p:sp>
      <p:grpSp>
        <p:nvGrpSpPr>
          <p:cNvPr id="4" name="קבוצה 3">
            <a:extLst>
              <a:ext uri="{FF2B5EF4-FFF2-40B4-BE49-F238E27FC236}">
                <a16:creationId xmlns:a16="http://schemas.microsoft.com/office/drawing/2014/main" id="{32193FB7-0142-40DD-9186-F3156B0AE4B0}"/>
              </a:ext>
            </a:extLst>
          </p:cNvPr>
          <p:cNvGrpSpPr/>
          <p:nvPr userDrawn="1"/>
        </p:nvGrpSpPr>
        <p:grpSpPr>
          <a:xfrm flipH="1">
            <a:off x="6045600" y="1376748"/>
            <a:ext cx="100800" cy="5481252"/>
            <a:chOff x="6045600" y="1376748"/>
            <a:chExt cx="100800" cy="5481252"/>
          </a:xfrm>
        </p:grpSpPr>
        <p:cxnSp>
          <p:nvCxnSpPr>
            <p:cNvPr id="3" name="מחבר ישר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אליפסה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37" name="קבוצה 36">
            <a:extLst>
              <a:ext uri="{FF2B5EF4-FFF2-40B4-BE49-F238E27FC236}">
                <a16:creationId xmlns:a16="http://schemas.microsoft.com/office/drawing/2014/main" id="{41BD97BD-35F4-4534-8B74-24D44A99BC58}"/>
              </a:ext>
            </a:extLst>
          </p:cNvPr>
          <p:cNvGrpSpPr/>
          <p:nvPr userDrawn="1"/>
        </p:nvGrpSpPr>
        <p:grpSpPr>
          <a:xfrm rot="16200000" flipH="1">
            <a:off x="6421343" y="-1673474"/>
            <a:ext cx="100800" cy="11440514"/>
            <a:chOff x="6045600" y="1329588"/>
            <a:chExt cx="100800" cy="11440514"/>
          </a:xfrm>
        </p:grpSpPr>
        <p:cxnSp>
          <p:nvCxnSpPr>
            <p:cNvPr id="38" name="מחבר ישר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אליפסה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פריסת תוכן של שלושה מקטעים">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hasCustomPrompt="1"/>
          </p:nvPr>
        </p:nvSpPr>
        <p:spPr>
          <a:xfrm flipH="1">
            <a:off x="8560525" y="1512271"/>
            <a:ext cx="2828198" cy="12868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9148353" y="3148315"/>
            <a:ext cx="2216876" cy="2098138"/>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9857650" y="2897696"/>
            <a:ext cx="2334067" cy="100800"/>
            <a:chOff x="270876" y="3240138"/>
            <a:chExt cx="2334067" cy="100800"/>
          </a:xfrm>
        </p:grpSpPr>
        <p:cxnSp>
          <p:nvCxnSpPr>
            <p:cNvPr id="13" name="מחבר ישר 12">
              <a:extLst>
                <a:ext uri="{FF2B5EF4-FFF2-40B4-BE49-F238E27FC236}">
                  <a16:creationId xmlns:a16="http://schemas.microsoft.com/office/drawing/2014/main" id="{785A4134-866D-4143-AC1E-8A2FFDB49855}"/>
                </a:ext>
              </a:extLst>
            </p:cNvPr>
            <p:cNvCxnSpPr/>
            <p:nvPr userDrawn="1"/>
          </p:nvCxnSpPr>
          <p:spPr>
            <a:xfrm>
              <a:off x="270876" y="3290538"/>
              <a:ext cx="226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2504143"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מציין מיקום טקסט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flipH="1">
            <a:off x="6738331" y="2631676"/>
            <a:ext cx="978408" cy="978408"/>
          </a:xfrm>
          <a:prstGeom prst="ellipse">
            <a:avLst/>
          </a:prstGeom>
          <a:ln w="6350">
            <a:solidFill>
              <a:schemeClr val="tx1"/>
            </a:solidFill>
          </a:ln>
        </p:spPr>
        <p:txBody>
          <a:bodyPr lIns="0" tIns="7200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1</a:t>
            </a:r>
          </a:p>
        </p:txBody>
      </p:sp>
      <p:sp>
        <p:nvSpPr>
          <p:cNvPr id="22" name="מציין מיקום טקסט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flipH="1">
            <a:off x="3777341" y="2015540"/>
            <a:ext cx="978408" cy="978408"/>
          </a:xfrm>
          <a:prstGeom prst="ellipse">
            <a:avLst/>
          </a:prstGeom>
          <a:ln w="6350">
            <a:solidFill>
              <a:schemeClr val="tx1"/>
            </a:solidFill>
          </a:ln>
        </p:spPr>
        <p:txBody>
          <a:bodyPr lIns="0" tIns="3600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2</a:t>
            </a:r>
          </a:p>
        </p:txBody>
      </p:sp>
      <p:sp>
        <p:nvSpPr>
          <p:cNvPr id="23" name="מציין מיקום טקסט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flipH="1">
            <a:off x="816352" y="1239687"/>
            <a:ext cx="978408" cy="978408"/>
          </a:xfrm>
          <a:prstGeom prst="ellipse">
            <a:avLst/>
          </a:prstGeom>
          <a:ln w="6350">
            <a:solidFill>
              <a:schemeClr val="tx1"/>
            </a:solidFill>
          </a:ln>
        </p:spPr>
        <p:txBody>
          <a:bodyPr lIns="0" tIns="3600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3</a:t>
            </a:r>
          </a:p>
        </p:txBody>
      </p:sp>
      <p:cxnSp>
        <p:nvCxnSpPr>
          <p:cNvPr id="24" name="מחבר ישר 23">
            <a:extLst>
              <a:ext uri="{FF2B5EF4-FFF2-40B4-BE49-F238E27FC236}">
                <a16:creationId xmlns:a16="http://schemas.microsoft.com/office/drawing/2014/main" id="{56A6259C-432B-4405-9E82-995AF092FB7A}"/>
              </a:ext>
            </a:extLst>
          </p:cNvPr>
          <p:cNvCxnSpPr>
            <a:cxnSpLocks/>
          </p:cNvCxnSpPr>
          <p:nvPr userDrawn="1"/>
        </p:nvCxnSpPr>
        <p:spPr>
          <a:xfrm rot="5400000" flipH="1" flipV="1">
            <a:off x="633113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מחבר ישר 24">
            <a:extLst>
              <a:ext uri="{FF2B5EF4-FFF2-40B4-BE49-F238E27FC236}">
                <a16:creationId xmlns:a16="http://schemas.microsoft.com/office/drawing/2014/main" id="{13BC485E-8BCE-479F-A7E9-7F9E193E6E96}"/>
              </a:ext>
            </a:extLst>
          </p:cNvPr>
          <p:cNvCxnSpPr>
            <a:cxnSpLocks/>
          </p:cNvCxnSpPr>
          <p:nvPr userDrawn="1"/>
        </p:nvCxnSpPr>
        <p:spPr>
          <a:xfrm flipH="1">
            <a:off x="130193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D5094BC6-BA16-4E05-868C-3AE971AF3DA4}"/>
              </a:ext>
            </a:extLst>
          </p:cNvPr>
          <p:cNvCxnSpPr>
            <a:cxnSpLocks/>
          </p:cNvCxnSpPr>
          <p:nvPr userDrawn="1"/>
        </p:nvCxnSpPr>
        <p:spPr>
          <a:xfrm rot="5400000" flipH="1" flipV="1">
            <a:off x="1107556"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מחבר ישר 26">
            <a:extLst>
              <a:ext uri="{FF2B5EF4-FFF2-40B4-BE49-F238E27FC236}">
                <a16:creationId xmlns:a16="http://schemas.microsoft.com/office/drawing/2014/main" id="{F9130EC6-4A8D-447F-862E-E5A693E68C8C}"/>
              </a:ext>
            </a:extLst>
          </p:cNvPr>
          <p:cNvCxnSpPr>
            <a:cxnSpLocks/>
          </p:cNvCxnSpPr>
          <p:nvPr userDrawn="1"/>
        </p:nvCxnSpPr>
        <p:spPr>
          <a:xfrm flipH="1" flipV="1">
            <a:off x="426654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מציין מיקום טקסט 2">
            <a:extLst>
              <a:ext uri="{FF2B5EF4-FFF2-40B4-BE49-F238E27FC236}">
                <a16:creationId xmlns:a16="http://schemas.microsoft.com/office/drawing/2014/main" id="{1B29C9C1-9494-4E8B-A0F3-611E947A19B3}"/>
              </a:ext>
            </a:extLst>
          </p:cNvPr>
          <p:cNvSpPr>
            <a:spLocks noGrp="1"/>
          </p:cNvSpPr>
          <p:nvPr>
            <p:ph type="body" idx="27" hasCustomPrompt="1"/>
          </p:nvPr>
        </p:nvSpPr>
        <p:spPr>
          <a:xfrm flipH="1">
            <a:off x="6451365" y="4543170"/>
            <a:ext cx="2589369" cy="1280958"/>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0" name="מציין מיקום טקסט 2">
            <a:extLst>
              <a:ext uri="{FF2B5EF4-FFF2-40B4-BE49-F238E27FC236}">
                <a16:creationId xmlns:a16="http://schemas.microsoft.com/office/drawing/2014/main" id="{ABB09D16-148A-45C2-B0B8-1495E8DC7D64}"/>
              </a:ext>
            </a:extLst>
          </p:cNvPr>
          <p:cNvSpPr>
            <a:spLocks noGrp="1"/>
          </p:cNvSpPr>
          <p:nvPr>
            <p:ph type="body" idx="29" hasCustomPrompt="1"/>
          </p:nvPr>
        </p:nvSpPr>
        <p:spPr>
          <a:xfrm flipH="1">
            <a:off x="6625536" y="4246467"/>
            <a:ext cx="2415199" cy="236141"/>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1" name="מציין מיקום טקסט 2">
            <a:extLst>
              <a:ext uri="{FF2B5EF4-FFF2-40B4-BE49-F238E27FC236}">
                <a16:creationId xmlns:a16="http://schemas.microsoft.com/office/drawing/2014/main" id="{67814C7C-3597-4B16-A4AC-D81985C587BD}"/>
              </a:ext>
            </a:extLst>
          </p:cNvPr>
          <p:cNvSpPr>
            <a:spLocks noGrp="1"/>
          </p:cNvSpPr>
          <p:nvPr>
            <p:ph type="body" idx="32" hasCustomPrompt="1"/>
          </p:nvPr>
        </p:nvSpPr>
        <p:spPr>
          <a:xfrm flipH="1">
            <a:off x="6625536" y="3883902"/>
            <a:ext cx="2415199" cy="360000"/>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sp>
        <p:nvSpPr>
          <p:cNvPr id="43" name="מציין מיקום טקסט 2">
            <a:extLst>
              <a:ext uri="{FF2B5EF4-FFF2-40B4-BE49-F238E27FC236}">
                <a16:creationId xmlns:a16="http://schemas.microsoft.com/office/drawing/2014/main" id="{EFE2A8C5-F462-436C-B748-BBE5D58CB8B4}"/>
              </a:ext>
            </a:extLst>
          </p:cNvPr>
          <p:cNvSpPr>
            <a:spLocks noGrp="1"/>
          </p:cNvSpPr>
          <p:nvPr>
            <p:ph type="body" idx="33" hasCustomPrompt="1"/>
          </p:nvPr>
        </p:nvSpPr>
        <p:spPr>
          <a:xfrm flipH="1">
            <a:off x="3553770" y="3849559"/>
            <a:ext cx="2589369" cy="1786953"/>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4" name="מציין מיקום טקסט 2">
            <a:extLst>
              <a:ext uri="{FF2B5EF4-FFF2-40B4-BE49-F238E27FC236}">
                <a16:creationId xmlns:a16="http://schemas.microsoft.com/office/drawing/2014/main" id="{586DAC0D-9859-40A1-8456-F0B43D96718B}"/>
              </a:ext>
            </a:extLst>
          </p:cNvPr>
          <p:cNvSpPr>
            <a:spLocks noGrp="1"/>
          </p:cNvSpPr>
          <p:nvPr>
            <p:ph type="body" idx="34" hasCustomPrompt="1"/>
          </p:nvPr>
        </p:nvSpPr>
        <p:spPr>
          <a:xfrm flipH="1">
            <a:off x="3727941" y="3552857"/>
            <a:ext cx="2415199" cy="236141"/>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5" name="מציין מיקום טקסט 2">
            <a:extLst>
              <a:ext uri="{FF2B5EF4-FFF2-40B4-BE49-F238E27FC236}">
                <a16:creationId xmlns:a16="http://schemas.microsoft.com/office/drawing/2014/main" id="{37B983EE-F89D-4F09-8A9F-2347FA364217}"/>
              </a:ext>
            </a:extLst>
          </p:cNvPr>
          <p:cNvSpPr>
            <a:spLocks noGrp="1"/>
          </p:cNvSpPr>
          <p:nvPr>
            <p:ph type="body" idx="35" hasCustomPrompt="1"/>
          </p:nvPr>
        </p:nvSpPr>
        <p:spPr>
          <a:xfrm flipH="1">
            <a:off x="3727941" y="3190292"/>
            <a:ext cx="2415199" cy="360000"/>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sp>
        <p:nvSpPr>
          <p:cNvPr id="46" name="מציין מיקום טקסט 2">
            <a:extLst>
              <a:ext uri="{FF2B5EF4-FFF2-40B4-BE49-F238E27FC236}">
                <a16:creationId xmlns:a16="http://schemas.microsoft.com/office/drawing/2014/main" id="{D30DD128-A937-4A2F-B070-523A5BAAE260}"/>
              </a:ext>
            </a:extLst>
          </p:cNvPr>
          <p:cNvSpPr>
            <a:spLocks noGrp="1"/>
          </p:cNvSpPr>
          <p:nvPr>
            <p:ph type="body" idx="36" hasCustomPrompt="1"/>
          </p:nvPr>
        </p:nvSpPr>
        <p:spPr>
          <a:xfrm flipH="1">
            <a:off x="627472" y="3147170"/>
            <a:ext cx="2589369" cy="2311934"/>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7" name="מציין מיקום טקסט 2">
            <a:extLst>
              <a:ext uri="{FF2B5EF4-FFF2-40B4-BE49-F238E27FC236}">
                <a16:creationId xmlns:a16="http://schemas.microsoft.com/office/drawing/2014/main" id="{5737B87C-E3C0-46B2-8B79-63EB60491503}"/>
              </a:ext>
            </a:extLst>
          </p:cNvPr>
          <p:cNvSpPr>
            <a:spLocks noGrp="1"/>
          </p:cNvSpPr>
          <p:nvPr>
            <p:ph type="body" idx="37" hasCustomPrompt="1"/>
          </p:nvPr>
        </p:nvSpPr>
        <p:spPr>
          <a:xfrm flipH="1">
            <a:off x="801643" y="2850467"/>
            <a:ext cx="2415199" cy="236141"/>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8" name="מציין מיקום טקסט 2">
            <a:extLst>
              <a:ext uri="{FF2B5EF4-FFF2-40B4-BE49-F238E27FC236}">
                <a16:creationId xmlns:a16="http://schemas.microsoft.com/office/drawing/2014/main" id="{22F76863-7DCD-4365-80F0-001D51F08779}"/>
              </a:ext>
            </a:extLst>
          </p:cNvPr>
          <p:cNvSpPr>
            <a:spLocks noGrp="1"/>
          </p:cNvSpPr>
          <p:nvPr>
            <p:ph type="body" idx="38" hasCustomPrompt="1"/>
          </p:nvPr>
        </p:nvSpPr>
        <p:spPr>
          <a:xfrm flipH="1">
            <a:off x="801643" y="2487902"/>
            <a:ext cx="2415199" cy="360000"/>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פריסת תוכן של טבלה ותרשים">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781928" y="707529"/>
            <a:ext cx="5314072"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 את הכותרת</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83372"/>
            <a:ext cx="6096000" cy="100800"/>
            <a:chOff x="646015" y="3248308"/>
            <a:chExt cx="3107749"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6" name="מציין מיקום טקסט 2">
            <a:extLst>
              <a:ext uri="{FF2B5EF4-FFF2-40B4-BE49-F238E27FC236}">
                <a16:creationId xmlns:a16="http://schemas.microsoft.com/office/drawing/2014/main" id="{99E02476-A734-4A74-BC42-F104B37C8C19}"/>
              </a:ext>
            </a:extLst>
          </p:cNvPr>
          <p:cNvSpPr>
            <a:spLocks noGrp="1"/>
          </p:cNvSpPr>
          <p:nvPr>
            <p:ph type="body" idx="29" hasCustomPrompt="1"/>
          </p:nvPr>
        </p:nvSpPr>
        <p:spPr>
          <a:xfrm flipH="1">
            <a:off x="8444418" y="2031832"/>
            <a:ext cx="2915732" cy="360000"/>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24" name="מציין מיקום טקסט 2">
            <a:extLst>
              <a:ext uri="{FF2B5EF4-FFF2-40B4-BE49-F238E27FC236}">
                <a16:creationId xmlns:a16="http://schemas.microsoft.com/office/drawing/2014/main" id="{FB2A0B34-417C-46AC-95C0-9B2A2FCC8BFC}"/>
              </a:ext>
            </a:extLst>
          </p:cNvPr>
          <p:cNvSpPr>
            <a:spLocks noGrp="1"/>
          </p:cNvSpPr>
          <p:nvPr>
            <p:ph type="body" idx="31" hasCustomPrompt="1"/>
          </p:nvPr>
        </p:nvSpPr>
        <p:spPr>
          <a:xfrm flipH="1">
            <a:off x="3180268" y="2031832"/>
            <a:ext cx="2915732" cy="360000"/>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 name="מציין מיקום תוכן 2">
            <a:extLst>
              <a:ext uri="{FF2B5EF4-FFF2-40B4-BE49-F238E27FC236}">
                <a16:creationId xmlns:a16="http://schemas.microsoft.com/office/drawing/2014/main" id="{7D36F8EF-728B-45C1-87D8-4AD8FA8F3716}"/>
              </a:ext>
            </a:extLst>
          </p:cNvPr>
          <p:cNvSpPr>
            <a:spLocks noGrp="1"/>
          </p:cNvSpPr>
          <p:nvPr>
            <p:ph sz="quarter" idx="32"/>
          </p:nvPr>
        </p:nvSpPr>
        <p:spPr>
          <a:xfrm flipH="1">
            <a:off x="6418262" y="2524125"/>
            <a:ext cx="4970463" cy="2935288"/>
          </a:xfrm>
        </p:spPr>
        <p:txBody>
          <a:bodyPr rtlCol="1">
            <a:normAutofit/>
          </a:bodyPr>
          <a:lstStyle>
            <a:lvl1pPr algn="r" rtl="1">
              <a:defRPr sz="1400">
                <a:latin typeface="Tahoma" panose="020B0604030504040204" pitchFamily="34" charset="0"/>
                <a:ea typeface="Tahoma" panose="020B0604030504040204" pitchFamily="34" charset="0"/>
                <a:cs typeface="Tahoma" panose="020B0604030504040204" pitchFamily="34" charset="0"/>
              </a:defRPr>
            </a:lvl1pPr>
            <a:lvl2pPr algn="r" rtl="1">
              <a:defRPr sz="1400">
                <a:latin typeface="Tahoma" panose="020B0604030504040204" pitchFamily="34" charset="0"/>
                <a:ea typeface="Tahoma" panose="020B0604030504040204" pitchFamily="34" charset="0"/>
                <a:cs typeface="Tahoma" panose="020B0604030504040204" pitchFamily="34" charset="0"/>
              </a:defRPr>
            </a:lvl2pPr>
            <a:lvl3pPr algn="r" rtl="1">
              <a:defRPr sz="1400">
                <a:latin typeface="Tahoma" panose="020B0604030504040204" pitchFamily="34" charset="0"/>
                <a:ea typeface="Tahoma" panose="020B0604030504040204" pitchFamily="34" charset="0"/>
                <a:cs typeface="Tahoma" panose="020B0604030504040204" pitchFamily="34" charset="0"/>
              </a:defRPr>
            </a:lvl3pPr>
            <a:lvl4pPr algn="r" rtl="1">
              <a:defRPr sz="1400">
                <a:latin typeface="Tahoma" panose="020B0604030504040204" pitchFamily="34" charset="0"/>
                <a:ea typeface="Tahoma" panose="020B0604030504040204" pitchFamily="34" charset="0"/>
                <a:cs typeface="Tahoma" panose="020B0604030504040204" pitchFamily="34" charset="0"/>
              </a:defRPr>
            </a:lvl4pPr>
            <a:lvl5pPr algn="r" rtl="1">
              <a:defRPr sz="14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22" name="מציין מיקום תוכן 2">
            <a:extLst>
              <a:ext uri="{FF2B5EF4-FFF2-40B4-BE49-F238E27FC236}">
                <a16:creationId xmlns:a16="http://schemas.microsoft.com/office/drawing/2014/main" id="{7395C5B4-6B03-4F70-96F8-3AE3A7817B52}"/>
              </a:ext>
            </a:extLst>
          </p:cNvPr>
          <p:cNvSpPr>
            <a:spLocks noGrp="1"/>
          </p:cNvSpPr>
          <p:nvPr>
            <p:ph sz="quarter" idx="33"/>
          </p:nvPr>
        </p:nvSpPr>
        <p:spPr>
          <a:xfrm flipH="1">
            <a:off x="1125537" y="2524125"/>
            <a:ext cx="4970463" cy="2935288"/>
          </a:xfrm>
        </p:spPr>
        <p:txBody>
          <a:bodyPr rtlCol="1">
            <a:normAutofit/>
          </a:bodyPr>
          <a:lstStyle>
            <a:lvl1pPr algn="r" rtl="1">
              <a:defRPr sz="1400">
                <a:latin typeface="Tahoma" panose="020B0604030504040204" pitchFamily="34" charset="0"/>
                <a:ea typeface="Tahoma" panose="020B0604030504040204" pitchFamily="34" charset="0"/>
                <a:cs typeface="Tahoma" panose="020B0604030504040204" pitchFamily="34" charset="0"/>
              </a:defRPr>
            </a:lvl1pPr>
            <a:lvl2pPr algn="r" rtl="1">
              <a:defRPr sz="1400">
                <a:latin typeface="Tahoma" panose="020B0604030504040204" pitchFamily="34" charset="0"/>
                <a:ea typeface="Tahoma" panose="020B0604030504040204" pitchFamily="34" charset="0"/>
                <a:cs typeface="Tahoma" panose="020B0604030504040204" pitchFamily="34" charset="0"/>
              </a:defRPr>
            </a:lvl2pPr>
            <a:lvl3pPr algn="r" rtl="1">
              <a:defRPr sz="1400">
                <a:latin typeface="Tahoma" panose="020B0604030504040204" pitchFamily="34" charset="0"/>
                <a:ea typeface="Tahoma" panose="020B0604030504040204" pitchFamily="34" charset="0"/>
                <a:cs typeface="Tahoma" panose="020B0604030504040204" pitchFamily="34" charset="0"/>
              </a:defRPr>
            </a:lvl3pPr>
            <a:lvl4pPr algn="r" rtl="1">
              <a:defRPr sz="1400">
                <a:latin typeface="Tahoma" panose="020B0604030504040204" pitchFamily="34" charset="0"/>
                <a:ea typeface="Tahoma" panose="020B0604030504040204" pitchFamily="34" charset="0"/>
                <a:cs typeface="Tahoma" panose="020B0604030504040204" pitchFamily="34" charset="0"/>
              </a:defRPr>
            </a:lvl4pPr>
            <a:lvl5pPr algn="r" rtl="1">
              <a:defRPr sz="14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פריסת תוכן של ציר זמן">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781928" y="707529"/>
            <a:ext cx="2673606" cy="569086"/>
          </a:xfrm>
        </p:spPr>
        <p:txBody>
          <a:bodyPr lIns="0" tIns="0" rIns="0" bIns="0" rtlCol="1" anchor="b">
            <a:normAutofit/>
          </a:bodyPr>
          <a:lstStyle>
            <a:lvl1pPr algn="l"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ציר זמן</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781930" y="1625821"/>
            <a:ext cx="2262267" cy="2021536"/>
          </a:xfrm>
        </p:spPr>
        <p:txBody>
          <a:bodyPr lIns="0" tIns="0" rIns="0" bIns="0" rtlCol="1">
            <a:normAutofit/>
          </a:bodyPr>
          <a:lstStyle>
            <a:lvl1pPr marL="0" indent="0" algn="l"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11" y="1375202"/>
            <a:ext cx="2389957" cy="100800"/>
            <a:chOff x="2729180" y="3240138"/>
            <a:chExt cx="1218393"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17457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896185"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16" name="מציין מיקום טקסט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flipH="1">
            <a:off x="6957504" y="685667"/>
            <a:ext cx="2616212" cy="978408"/>
          </a:xfrm>
          <a:prstGeom prst="rect">
            <a:avLst/>
          </a:prstGeom>
          <a:ln w="6350">
            <a:no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20XX</a:t>
            </a:r>
          </a:p>
        </p:txBody>
      </p:sp>
      <p:sp>
        <p:nvSpPr>
          <p:cNvPr id="34" name="מציין מיקום טקסט 2">
            <a:extLst>
              <a:ext uri="{FF2B5EF4-FFF2-40B4-BE49-F238E27FC236}">
                <a16:creationId xmlns:a16="http://schemas.microsoft.com/office/drawing/2014/main" id="{B17B484C-F876-40B2-89DE-FC7A9E54C835}"/>
              </a:ext>
            </a:extLst>
          </p:cNvPr>
          <p:cNvSpPr>
            <a:spLocks noGrp="1"/>
          </p:cNvSpPr>
          <p:nvPr>
            <p:ph type="body" idx="27" hasCustomPrompt="1"/>
          </p:nvPr>
        </p:nvSpPr>
        <p:spPr>
          <a:xfrm flipH="1">
            <a:off x="3451168" y="1079309"/>
            <a:ext cx="2810591" cy="758864"/>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6" name="מציין מיקום טקסט 2">
            <a:extLst>
              <a:ext uri="{FF2B5EF4-FFF2-40B4-BE49-F238E27FC236}">
                <a16:creationId xmlns:a16="http://schemas.microsoft.com/office/drawing/2014/main" id="{99E02476-A734-4A74-BC42-F104B37C8C19}"/>
              </a:ext>
            </a:extLst>
          </p:cNvPr>
          <p:cNvSpPr>
            <a:spLocks noGrp="1"/>
          </p:cNvSpPr>
          <p:nvPr>
            <p:ph type="body" idx="29" hasCustomPrompt="1"/>
          </p:nvPr>
        </p:nvSpPr>
        <p:spPr>
          <a:xfrm flipH="1">
            <a:off x="3451168" y="786637"/>
            <a:ext cx="2810591" cy="292671"/>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cxnSp>
        <p:nvCxnSpPr>
          <p:cNvPr id="14" name="מחבר ישר 13">
            <a:extLst>
              <a:ext uri="{FF2B5EF4-FFF2-40B4-BE49-F238E27FC236}">
                <a16:creationId xmlns:a16="http://schemas.microsoft.com/office/drawing/2014/main" id="{1AD3A3AB-488E-4090-9FD5-E005D5A9ECF5}"/>
              </a:ext>
            </a:extLst>
          </p:cNvPr>
          <p:cNvCxnSpPr>
            <a:cxnSpLocks/>
          </p:cNvCxnSpPr>
          <p:nvPr userDrawn="1"/>
        </p:nvCxnSpPr>
        <p:spPr>
          <a:xfrm rot="5400000" flipH="1">
            <a:off x="3239731"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אליפסה 20">
            <a:extLst>
              <a:ext uri="{FF2B5EF4-FFF2-40B4-BE49-F238E27FC236}">
                <a16:creationId xmlns:a16="http://schemas.microsoft.com/office/drawing/2014/main" id="{BD6729DC-C5B3-485B-B5CD-F06FC3CAFD9A}"/>
              </a:ext>
            </a:extLst>
          </p:cNvPr>
          <p:cNvSpPr/>
          <p:nvPr userDrawn="1"/>
        </p:nvSpPr>
        <p:spPr>
          <a:xfrm flipH="1">
            <a:off x="6517856"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9" name="אליפסה 28">
            <a:extLst>
              <a:ext uri="{FF2B5EF4-FFF2-40B4-BE49-F238E27FC236}">
                <a16:creationId xmlns:a16="http://schemas.microsoft.com/office/drawing/2014/main" id="{C4046DD7-8FB2-43D4-8E94-3D35DC3E2891}"/>
              </a:ext>
            </a:extLst>
          </p:cNvPr>
          <p:cNvSpPr/>
          <p:nvPr userDrawn="1"/>
        </p:nvSpPr>
        <p:spPr>
          <a:xfrm flipH="1">
            <a:off x="6517856"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0" name="אליפסה 29">
            <a:extLst>
              <a:ext uri="{FF2B5EF4-FFF2-40B4-BE49-F238E27FC236}">
                <a16:creationId xmlns:a16="http://schemas.microsoft.com/office/drawing/2014/main" id="{A320A73A-D3CB-4E04-B7E2-F3696B8ACDEA}"/>
              </a:ext>
            </a:extLst>
          </p:cNvPr>
          <p:cNvSpPr/>
          <p:nvPr userDrawn="1"/>
        </p:nvSpPr>
        <p:spPr>
          <a:xfrm flipH="1">
            <a:off x="6517856"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1" name="אליפסה 30">
            <a:extLst>
              <a:ext uri="{FF2B5EF4-FFF2-40B4-BE49-F238E27FC236}">
                <a16:creationId xmlns:a16="http://schemas.microsoft.com/office/drawing/2014/main" id="{3E2B01F0-78A8-41AE-95B8-811603402031}"/>
              </a:ext>
            </a:extLst>
          </p:cNvPr>
          <p:cNvSpPr/>
          <p:nvPr userDrawn="1"/>
        </p:nvSpPr>
        <p:spPr>
          <a:xfrm flipH="1">
            <a:off x="6517856"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2" name="מציין מיקום טקסט 2">
            <a:extLst>
              <a:ext uri="{FF2B5EF4-FFF2-40B4-BE49-F238E27FC236}">
                <a16:creationId xmlns:a16="http://schemas.microsoft.com/office/drawing/2014/main" id="{A70E382B-B932-45B7-BD95-6D722A4A2480}"/>
              </a:ext>
            </a:extLst>
          </p:cNvPr>
          <p:cNvSpPr>
            <a:spLocks noGrp="1"/>
          </p:cNvSpPr>
          <p:nvPr>
            <p:ph type="body" idx="31" hasCustomPrompt="1"/>
          </p:nvPr>
        </p:nvSpPr>
        <p:spPr>
          <a:xfrm flipH="1">
            <a:off x="3451168" y="2532448"/>
            <a:ext cx="2810591" cy="758864"/>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3" name="מציין מיקום טקסט 2">
            <a:extLst>
              <a:ext uri="{FF2B5EF4-FFF2-40B4-BE49-F238E27FC236}">
                <a16:creationId xmlns:a16="http://schemas.microsoft.com/office/drawing/2014/main" id="{2F096B52-06C2-46DF-BB33-70D931283F16}"/>
              </a:ext>
            </a:extLst>
          </p:cNvPr>
          <p:cNvSpPr>
            <a:spLocks noGrp="1"/>
          </p:cNvSpPr>
          <p:nvPr>
            <p:ph type="body" idx="32" hasCustomPrompt="1"/>
          </p:nvPr>
        </p:nvSpPr>
        <p:spPr>
          <a:xfrm flipH="1">
            <a:off x="3451168" y="2239776"/>
            <a:ext cx="2810591" cy="292671"/>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5" name="מציין מיקום טקסט 2">
            <a:extLst>
              <a:ext uri="{FF2B5EF4-FFF2-40B4-BE49-F238E27FC236}">
                <a16:creationId xmlns:a16="http://schemas.microsoft.com/office/drawing/2014/main" id="{5D87FD43-95C9-4217-AD5F-FE02E28AD4CE}"/>
              </a:ext>
            </a:extLst>
          </p:cNvPr>
          <p:cNvSpPr>
            <a:spLocks noGrp="1"/>
          </p:cNvSpPr>
          <p:nvPr>
            <p:ph type="body" idx="33" hasCustomPrompt="1"/>
          </p:nvPr>
        </p:nvSpPr>
        <p:spPr>
          <a:xfrm flipH="1">
            <a:off x="3451168" y="3985587"/>
            <a:ext cx="2810591" cy="758864"/>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7" name="מציין מיקום טקסט 2">
            <a:extLst>
              <a:ext uri="{FF2B5EF4-FFF2-40B4-BE49-F238E27FC236}">
                <a16:creationId xmlns:a16="http://schemas.microsoft.com/office/drawing/2014/main" id="{A6706CEB-523E-4248-9A66-5D139D8B0DE5}"/>
              </a:ext>
            </a:extLst>
          </p:cNvPr>
          <p:cNvSpPr>
            <a:spLocks noGrp="1"/>
          </p:cNvSpPr>
          <p:nvPr>
            <p:ph type="body" idx="34" hasCustomPrompt="1"/>
          </p:nvPr>
        </p:nvSpPr>
        <p:spPr>
          <a:xfrm flipH="1">
            <a:off x="3451168" y="3692915"/>
            <a:ext cx="2810591" cy="292671"/>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8" name="מציין מיקום טקסט 2">
            <a:extLst>
              <a:ext uri="{FF2B5EF4-FFF2-40B4-BE49-F238E27FC236}">
                <a16:creationId xmlns:a16="http://schemas.microsoft.com/office/drawing/2014/main" id="{6ADC931C-F9B2-467E-A024-CB5BE74BAD85}"/>
              </a:ext>
            </a:extLst>
          </p:cNvPr>
          <p:cNvSpPr>
            <a:spLocks noGrp="1"/>
          </p:cNvSpPr>
          <p:nvPr>
            <p:ph type="body" idx="35" hasCustomPrompt="1"/>
          </p:nvPr>
        </p:nvSpPr>
        <p:spPr>
          <a:xfrm flipH="1">
            <a:off x="3451168" y="5438727"/>
            <a:ext cx="2810591" cy="758864"/>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9" name="מציין מיקום טקסט 2">
            <a:extLst>
              <a:ext uri="{FF2B5EF4-FFF2-40B4-BE49-F238E27FC236}">
                <a16:creationId xmlns:a16="http://schemas.microsoft.com/office/drawing/2014/main" id="{0A301DE6-2E75-41F5-9314-B269815BA3F3}"/>
              </a:ext>
            </a:extLst>
          </p:cNvPr>
          <p:cNvSpPr>
            <a:spLocks noGrp="1"/>
          </p:cNvSpPr>
          <p:nvPr>
            <p:ph type="body" idx="36" hasCustomPrompt="1"/>
          </p:nvPr>
        </p:nvSpPr>
        <p:spPr>
          <a:xfrm flipH="1">
            <a:off x="3451168" y="5146055"/>
            <a:ext cx="2810591" cy="292671"/>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0" name="מציין מיקום טקסט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flipH="1">
            <a:off x="6957504" y="2153566"/>
            <a:ext cx="2616212" cy="978408"/>
          </a:xfrm>
          <a:prstGeom prst="rect">
            <a:avLst/>
          </a:prstGeom>
          <a:ln w="6350">
            <a:no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20XX</a:t>
            </a:r>
          </a:p>
        </p:txBody>
      </p:sp>
      <p:sp>
        <p:nvSpPr>
          <p:cNvPr id="41" name="מציין מיקום טקסט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flipH="1">
            <a:off x="6957504" y="3621465"/>
            <a:ext cx="2616212" cy="978408"/>
          </a:xfrm>
          <a:prstGeom prst="rect">
            <a:avLst/>
          </a:prstGeom>
          <a:ln w="6350">
            <a:no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20XX</a:t>
            </a:r>
          </a:p>
        </p:txBody>
      </p:sp>
      <p:sp>
        <p:nvSpPr>
          <p:cNvPr id="42" name="מציין מיקום טקסט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flipH="1">
            <a:off x="6957504" y="5089363"/>
            <a:ext cx="2616212" cy="978408"/>
          </a:xfrm>
          <a:prstGeom prst="rect">
            <a:avLst/>
          </a:prstGeom>
          <a:ln w="6350">
            <a:no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פריסת טבלה">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hasCustomPrompt="1"/>
          </p:nvPr>
        </p:nvSpPr>
        <p:spPr>
          <a:xfrm flipH="1">
            <a:off x="7477125" y="2260000"/>
            <a:ext cx="3911599" cy="1177174"/>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8089767" y="3890303"/>
            <a:ext cx="3275463" cy="882062"/>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7839413" y="3598737"/>
            <a:ext cx="4340756" cy="100800"/>
            <a:chOff x="-1804304" y="3240138"/>
            <a:chExt cx="4340756" cy="100800"/>
          </a:xfrm>
        </p:grpSpPr>
        <p:cxnSp>
          <p:nvCxnSpPr>
            <p:cNvPr id="13" name="מחבר ישר 12">
              <a:extLst>
                <a:ext uri="{FF2B5EF4-FFF2-40B4-BE49-F238E27FC236}">
                  <a16:creationId xmlns:a16="http://schemas.microsoft.com/office/drawing/2014/main" id="{785A4134-866D-4143-AC1E-8A2FFDB49855}"/>
                </a:ext>
              </a:extLst>
            </p:cNvPr>
            <p:cNvCxnSpPr>
              <a:cxnSpLocks/>
            </p:cNvCxnSpPr>
            <p:nvPr userDrawn="1"/>
          </p:nvCxnSpPr>
          <p:spPr>
            <a:xfrm>
              <a:off x="-1804304" y="3290538"/>
              <a:ext cx="424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מציין מיקום של טבלה 9">
            <a:extLst>
              <a:ext uri="{FF2B5EF4-FFF2-40B4-BE49-F238E27FC236}">
                <a16:creationId xmlns:a16="http://schemas.microsoft.com/office/drawing/2014/main" id="{3F646CE6-E75B-4112-896D-5A26E1F1520E}"/>
              </a:ext>
            </a:extLst>
          </p:cNvPr>
          <p:cNvSpPr>
            <a:spLocks noGrp="1"/>
          </p:cNvSpPr>
          <p:nvPr>
            <p:ph type="tbl" sz="quarter" idx="14"/>
          </p:nvPr>
        </p:nvSpPr>
        <p:spPr>
          <a:xfrm flipH="1">
            <a:off x="803275" y="860425"/>
            <a:ext cx="5870575" cy="4867275"/>
          </a:xfrm>
        </p:spPr>
        <p:txBody>
          <a:bodyPr rtlCol="1" anchor="ctr" anchorCtr="0">
            <a:normAutofit/>
          </a:bodyPr>
          <a:lstStyle>
            <a:lvl1pPr marL="0" indent="0" algn="ctr" rtl="1">
              <a:buNone/>
              <a:defRPr sz="2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טבלה</a:t>
            </a:r>
            <a:endParaRPr lang="he-IL"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פריסת תוכן צוות">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hasCustomPrompt="1"/>
          </p:nvPr>
        </p:nvSpPr>
        <p:spPr>
          <a:xfrm flipH="1">
            <a:off x="8560525" y="1608523"/>
            <a:ext cx="2828198" cy="12868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8537031" y="3244567"/>
            <a:ext cx="2828198" cy="2098138"/>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10297853" y="2993948"/>
            <a:ext cx="1898048" cy="100800"/>
            <a:chOff x="360000" y="3240138"/>
            <a:chExt cx="1898048" cy="100800"/>
          </a:xfrm>
        </p:grpSpPr>
        <p:cxnSp>
          <p:nvCxnSpPr>
            <p:cNvPr id="13" name="מחבר ישר 12">
              <a:extLst>
                <a:ext uri="{FF2B5EF4-FFF2-40B4-BE49-F238E27FC236}">
                  <a16:creationId xmlns:a16="http://schemas.microsoft.com/office/drawing/2014/main" id="{785A4134-866D-4143-AC1E-8A2FFDB49855}"/>
                </a:ext>
              </a:extLst>
            </p:cNvPr>
            <p:cNvCxnSpPr/>
            <p:nvPr userDrawn="1"/>
          </p:nvCxnSpPr>
          <p:spPr>
            <a:xfrm>
              <a:off x="360000" y="3290538"/>
              <a:ext cx="180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מציין מיקום טקסט 2">
            <a:extLst>
              <a:ext uri="{FF2B5EF4-FFF2-40B4-BE49-F238E27FC236}">
                <a16:creationId xmlns:a16="http://schemas.microsoft.com/office/drawing/2014/main" id="{1B29C9C1-9494-4E8B-A0F3-611E947A19B3}"/>
              </a:ext>
            </a:extLst>
          </p:cNvPr>
          <p:cNvSpPr>
            <a:spLocks noGrp="1"/>
          </p:cNvSpPr>
          <p:nvPr>
            <p:ph type="body" idx="27" hasCustomPrompt="1"/>
          </p:nvPr>
        </p:nvSpPr>
        <p:spPr>
          <a:xfrm flipH="1">
            <a:off x="5996839" y="4355032"/>
            <a:ext cx="2066544" cy="1280958"/>
          </a:xfrm>
        </p:spPr>
        <p:txBody>
          <a:bodyPr lIns="0" tIns="0" rIns="0" bIns="0" rtlCol="1">
            <a:normAutofit/>
          </a:bodyPr>
          <a:lstStyle>
            <a:lvl1pPr marL="0" indent="0" algn="ct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0" name="מציין מיקום טקסט 2">
            <a:extLst>
              <a:ext uri="{FF2B5EF4-FFF2-40B4-BE49-F238E27FC236}">
                <a16:creationId xmlns:a16="http://schemas.microsoft.com/office/drawing/2014/main" id="{ABB09D16-148A-45C2-B0B8-1495E8DC7D64}"/>
              </a:ext>
            </a:extLst>
          </p:cNvPr>
          <p:cNvSpPr>
            <a:spLocks noGrp="1"/>
          </p:cNvSpPr>
          <p:nvPr>
            <p:ph type="body" idx="29" hasCustomPrompt="1"/>
          </p:nvPr>
        </p:nvSpPr>
        <p:spPr>
          <a:xfrm flipH="1">
            <a:off x="5996840" y="4042831"/>
            <a:ext cx="2066544" cy="282991"/>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1" name="מציין מיקום טקסט 2">
            <a:extLst>
              <a:ext uri="{FF2B5EF4-FFF2-40B4-BE49-F238E27FC236}">
                <a16:creationId xmlns:a16="http://schemas.microsoft.com/office/drawing/2014/main" id="{67814C7C-3597-4B16-A4AC-D81985C587BD}"/>
              </a:ext>
            </a:extLst>
          </p:cNvPr>
          <p:cNvSpPr>
            <a:spLocks noGrp="1"/>
          </p:cNvSpPr>
          <p:nvPr>
            <p:ph type="body" idx="32" hasCustomPrompt="1"/>
          </p:nvPr>
        </p:nvSpPr>
        <p:spPr>
          <a:xfrm flipH="1">
            <a:off x="5996840" y="3428999"/>
            <a:ext cx="2066544" cy="615618"/>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sp>
        <p:nvSpPr>
          <p:cNvPr id="9" name="מציין מיקום של תמונה 8">
            <a:extLst>
              <a:ext uri="{FF2B5EF4-FFF2-40B4-BE49-F238E27FC236}">
                <a16:creationId xmlns:a16="http://schemas.microsoft.com/office/drawing/2014/main" id="{B284A57B-147A-4287-AA6B-E508A9222F7F}"/>
              </a:ext>
            </a:extLst>
          </p:cNvPr>
          <p:cNvSpPr>
            <a:spLocks noGrp="1"/>
          </p:cNvSpPr>
          <p:nvPr>
            <p:ph type="pic" sz="quarter" idx="33"/>
          </p:nvPr>
        </p:nvSpPr>
        <p:spPr>
          <a:xfrm flipH="1">
            <a:off x="5995384" y="1179843"/>
            <a:ext cx="2066544" cy="2066544"/>
          </a:xfrm>
          <a:prstGeom prst="ellipse">
            <a:avLst/>
          </a:prstGeom>
          <a:ln w="127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35" name="מציין מיקום של תמונה 8">
            <a:extLst>
              <a:ext uri="{FF2B5EF4-FFF2-40B4-BE49-F238E27FC236}">
                <a16:creationId xmlns:a16="http://schemas.microsoft.com/office/drawing/2014/main" id="{9DBE0996-CEA3-41C3-A75A-84DC3C2B5194}"/>
              </a:ext>
            </a:extLst>
          </p:cNvPr>
          <p:cNvSpPr>
            <a:spLocks noGrp="1"/>
          </p:cNvSpPr>
          <p:nvPr>
            <p:ph type="pic" sz="quarter" idx="34"/>
          </p:nvPr>
        </p:nvSpPr>
        <p:spPr>
          <a:xfrm flipH="1">
            <a:off x="997384" y="1179843"/>
            <a:ext cx="2066544" cy="2066544"/>
          </a:xfrm>
          <a:prstGeom prst="ellipse">
            <a:avLst/>
          </a:prstGeom>
          <a:ln w="127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36" name="מציין מיקום של תמונה 8">
            <a:extLst>
              <a:ext uri="{FF2B5EF4-FFF2-40B4-BE49-F238E27FC236}">
                <a16:creationId xmlns:a16="http://schemas.microsoft.com/office/drawing/2014/main" id="{F7B28261-CB14-4E4E-AA66-A0239B3DD28E}"/>
              </a:ext>
            </a:extLst>
          </p:cNvPr>
          <p:cNvSpPr>
            <a:spLocks noGrp="1"/>
          </p:cNvSpPr>
          <p:nvPr>
            <p:ph type="pic" sz="quarter" idx="35"/>
          </p:nvPr>
        </p:nvSpPr>
        <p:spPr>
          <a:xfrm flipH="1">
            <a:off x="3496384" y="1179843"/>
            <a:ext cx="2066544" cy="2066544"/>
          </a:xfrm>
          <a:prstGeom prst="ellipse">
            <a:avLst/>
          </a:prstGeom>
          <a:ln w="127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37" name="מציין מיקום טקסט 2">
            <a:extLst>
              <a:ext uri="{FF2B5EF4-FFF2-40B4-BE49-F238E27FC236}">
                <a16:creationId xmlns:a16="http://schemas.microsoft.com/office/drawing/2014/main" id="{BAA53E0C-9536-4177-A63F-0E2565EC53CD}"/>
              </a:ext>
            </a:extLst>
          </p:cNvPr>
          <p:cNvSpPr>
            <a:spLocks noGrp="1"/>
          </p:cNvSpPr>
          <p:nvPr>
            <p:ph type="body" idx="36" hasCustomPrompt="1"/>
          </p:nvPr>
        </p:nvSpPr>
        <p:spPr>
          <a:xfrm flipH="1">
            <a:off x="998552" y="4355032"/>
            <a:ext cx="2066400" cy="1280958"/>
          </a:xfrm>
        </p:spPr>
        <p:txBody>
          <a:bodyPr lIns="0" tIns="0" rIns="0" bIns="0" rtlCol="1">
            <a:normAutofit/>
          </a:bodyPr>
          <a:lstStyle>
            <a:lvl1pPr marL="0" indent="0" algn="ct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8" name="מציין מיקום טקסט 2">
            <a:extLst>
              <a:ext uri="{FF2B5EF4-FFF2-40B4-BE49-F238E27FC236}">
                <a16:creationId xmlns:a16="http://schemas.microsoft.com/office/drawing/2014/main" id="{67EF8E36-183B-420B-AF25-17CFA963987A}"/>
              </a:ext>
            </a:extLst>
          </p:cNvPr>
          <p:cNvSpPr>
            <a:spLocks noGrp="1"/>
          </p:cNvSpPr>
          <p:nvPr>
            <p:ph type="body" idx="37" hasCustomPrompt="1"/>
          </p:nvPr>
        </p:nvSpPr>
        <p:spPr>
          <a:xfrm flipH="1">
            <a:off x="998553" y="4042831"/>
            <a:ext cx="2066400" cy="282991"/>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9" name="מציין מיקום טקסט 2">
            <a:extLst>
              <a:ext uri="{FF2B5EF4-FFF2-40B4-BE49-F238E27FC236}">
                <a16:creationId xmlns:a16="http://schemas.microsoft.com/office/drawing/2014/main" id="{58DA6E86-8039-4690-AFE1-7CCF07B7CBAF}"/>
              </a:ext>
            </a:extLst>
          </p:cNvPr>
          <p:cNvSpPr>
            <a:spLocks noGrp="1"/>
          </p:cNvSpPr>
          <p:nvPr>
            <p:ph type="body" idx="38" hasCustomPrompt="1"/>
          </p:nvPr>
        </p:nvSpPr>
        <p:spPr>
          <a:xfrm flipH="1">
            <a:off x="998553" y="3428999"/>
            <a:ext cx="2066400" cy="615618"/>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sp>
        <p:nvSpPr>
          <p:cNvPr id="41" name="מציין מיקום טקסט 2">
            <a:extLst>
              <a:ext uri="{FF2B5EF4-FFF2-40B4-BE49-F238E27FC236}">
                <a16:creationId xmlns:a16="http://schemas.microsoft.com/office/drawing/2014/main" id="{933214B9-0452-4C8B-AB10-922F3C3BCF01}"/>
              </a:ext>
            </a:extLst>
          </p:cNvPr>
          <p:cNvSpPr>
            <a:spLocks noGrp="1"/>
          </p:cNvSpPr>
          <p:nvPr>
            <p:ph type="body" idx="39" hasCustomPrompt="1"/>
          </p:nvPr>
        </p:nvSpPr>
        <p:spPr>
          <a:xfrm flipH="1">
            <a:off x="3496383" y="4355032"/>
            <a:ext cx="2066400" cy="1280958"/>
          </a:xfrm>
        </p:spPr>
        <p:txBody>
          <a:bodyPr lIns="0" tIns="0" rIns="0" bIns="0" rtlCol="1">
            <a:normAutofit/>
          </a:bodyPr>
          <a:lstStyle>
            <a:lvl1pPr marL="0" indent="0" algn="ct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2" name="מציין מיקום טקסט 2">
            <a:extLst>
              <a:ext uri="{FF2B5EF4-FFF2-40B4-BE49-F238E27FC236}">
                <a16:creationId xmlns:a16="http://schemas.microsoft.com/office/drawing/2014/main" id="{A5C23113-D98B-48C7-A675-4FD5F50333F3}"/>
              </a:ext>
            </a:extLst>
          </p:cNvPr>
          <p:cNvSpPr>
            <a:spLocks noGrp="1"/>
          </p:cNvSpPr>
          <p:nvPr>
            <p:ph type="body" idx="40" hasCustomPrompt="1"/>
          </p:nvPr>
        </p:nvSpPr>
        <p:spPr>
          <a:xfrm flipH="1">
            <a:off x="3496383" y="4042831"/>
            <a:ext cx="2066400" cy="282991"/>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9" name="מציין מיקום טקסט 2">
            <a:extLst>
              <a:ext uri="{FF2B5EF4-FFF2-40B4-BE49-F238E27FC236}">
                <a16:creationId xmlns:a16="http://schemas.microsoft.com/office/drawing/2014/main" id="{09781257-B563-41E0-B9E6-9C7330084BCC}"/>
              </a:ext>
            </a:extLst>
          </p:cNvPr>
          <p:cNvSpPr>
            <a:spLocks noGrp="1"/>
          </p:cNvSpPr>
          <p:nvPr>
            <p:ph type="body" idx="41" hasCustomPrompt="1"/>
          </p:nvPr>
        </p:nvSpPr>
        <p:spPr>
          <a:xfrm flipH="1">
            <a:off x="3497697" y="3428999"/>
            <a:ext cx="2066400" cy="615618"/>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cxnSp>
        <p:nvCxnSpPr>
          <p:cNvPr id="32" name="מחבר ישר 31">
            <a:extLst>
              <a:ext uri="{FF2B5EF4-FFF2-40B4-BE49-F238E27FC236}">
                <a16:creationId xmlns:a16="http://schemas.microsoft.com/office/drawing/2014/main" id="{9A32EC27-ACD8-47C0-A3ED-E4ED58D88358}"/>
              </a:ext>
            </a:extLst>
          </p:cNvPr>
          <p:cNvCxnSpPr>
            <a:cxnSpLocks/>
          </p:cNvCxnSpPr>
          <p:nvPr userDrawn="1"/>
        </p:nvCxnSpPr>
        <p:spPr>
          <a:xfrm flipH="1">
            <a:off x="556484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מחבר ישר 32">
            <a:extLst>
              <a:ext uri="{FF2B5EF4-FFF2-40B4-BE49-F238E27FC236}">
                <a16:creationId xmlns:a16="http://schemas.microsoft.com/office/drawing/2014/main" id="{99E8819A-135C-4A5C-9F6A-A3BE05AA294F}"/>
              </a:ext>
            </a:extLst>
          </p:cNvPr>
          <p:cNvCxnSpPr>
            <a:cxnSpLocks/>
          </p:cNvCxnSpPr>
          <p:nvPr userDrawn="1"/>
        </p:nvCxnSpPr>
        <p:spPr>
          <a:xfrm flipH="1">
            <a:off x="3056091"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שקופית פריסה של תוכן צוות">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p:nvPr>
        </p:nvSpPr>
        <p:spPr>
          <a:xfrm flipH="1">
            <a:off x="776850" y="707529"/>
            <a:ext cx="6310887" cy="569086"/>
          </a:xfrm>
        </p:spPr>
        <p:txBody>
          <a:bodyPr lIns="0" tIns="0" rIns="0" bIns="0" rtlCol="1" anchor="b">
            <a:normAutofit/>
          </a:bodyPr>
          <a:lstStyle>
            <a:lvl1pPr algn="l"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797875" y="1625821"/>
            <a:ext cx="6289862" cy="569085"/>
          </a:xfrm>
        </p:spPr>
        <p:txBody>
          <a:bodyPr lIns="0" tIns="0" rIns="0" bIns="0" rtlCol="1">
            <a:normAutofit/>
          </a:bodyPr>
          <a:lstStyle>
            <a:lvl1pPr marL="0" indent="0" algn="l"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24" y="1375202"/>
            <a:ext cx="5235291" cy="100800"/>
            <a:chOff x="439482" y="3240138"/>
            <a:chExt cx="3268734"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439482" y="3290538"/>
              <a:ext cx="323671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642492"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4" name="מציין מיקום טקסט 2">
            <a:extLst>
              <a:ext uri="{FF2B5EF4-FFF2-40B4-BE49-F238E27FC236}">
                <a16:creationId xmlns:a16="http://schemas.microsoft.com/office/drawing/2014/main" id="{BE12A846-0DFC-435B-BAE9-D90C353E0344}"/>
              </a:ext>
            </a:extLst>
          </p:cNvPr>
          <p:cNvSpPr>
            <a:spLocks noGrp="1"/>
          </p:cNvSpPr>
          <p:nvPr>
            <p:ph type="body" idx="14" hasCustomPrompt="1"/>
          </p:nvPr>
        </p:nvSpPr>
        <p:spPr>
          <a:xfrm flipH="1">
            <a:off x="7935310" y="3372939"/>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2" name="מציין מיקום טקסט 2">
            <a:extLst>
              <a:ext uri="{FF2B5EF4-FFF2-40B4-BE49-F238E27FC236}">
                <a16:creationId xmlns:a16="http://schemas.microsoft.com/office/drawing/2014/main" id="{F2ACDD32-C1AB-4359-B055-2F910492987E}"/>
              </a:ext>
            </a:extLst>
          </p:cNvPr>
          <p:cNvSpPr>
            <a:spLocks noGrp="1"/>
          </p:cNvSpPr>
          <p:nvPr>
            <p:ph type="body" idx="16" hasCustomPrompt="1"/>
          </p:nvPr>
        </p:nvSpPr>
        <p:spPr>
          <a:xfrm flipH="1">
            <a:off x="7935310" y="2960253"/>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sp>
        <p:nvSpPr>
          <p:cNvPr id="3" name="מציין מיקום של תמונה 2">
            <a:extLst>
              <a:ext uri="{FF2B5EF4-FFF2-40B4-BE49-F238E27FC236}">
                <a16:creationId xmlns:a16="http://schemas.microsoft.com/office/drawing/2014/main" id="{F6FF07C5-314A-4EA8-B78F-7A51C234D3A1}"/>
              </a:ext>
            </a:extLst>
          </p:cNvPr>
          <p:cNvSpPr>
            <a:spLocks noGrp="1"/>
          </p:cNvSpPr>
          <p:nvPr>
            <p:ph type="pic" sz="quarter" idx="33"/>
          </p:nvPr>
        </p:nvSpPr>
        <p:spPr>
          <a:xfrm flipH="1">
            <a:off x="10363735" y="2764036"/>
            <a:ext cx="1106424" cy="1106423"/>
          </a:xfrm>
          <a:prstGeom prst="ellipse">
            <a:avLst/>
          </a:prstGeom>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cxnSp>
        <p:nvCxnSpPr>
          <p:cNvPr id="23" name="מחבר ישר 22">
            <a:extLst>
              <a:ext uri="{FF2B5EF4-FFF2-40B4-BE49-F238E27FC236}">
                <a16:creationId xmlns:a16="http://schemas.microsoft.com/office/drawing/2014/main" id="{B691060D-E361-43B0-BFD7-43D7CC4E5CCD}"/>
              </a:ext>
            </a:extLst>
          </p:cNvPr>
          <p:cNvCxnSpPr>
            <a:cxnSpLocks/>
          </p:cNvCxnSpPr>
          <p:nvPr userDrawn="1"/>
        </p:nvCxnSpPr>
        <p:spPr>
          <a:xfrm flipH="1">
            <a:off x="1147200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מציין מיקום טקסט 2">
            <a:extLst>
              <a:ext uri="{FF2B5EF4-FFF2-40B4-BE49-F238E27FC236}">
                <a16:creationId xmlns:a16="http://schemas.microsoft.com/office/drawing/2014/main" id="{4A98AB01-9578-4430-96AD-F434AF0CDA20}"/>
              </a:ext>
            </a:extLst>
          </p:cNvPr>
          <p:cNvSpPr>
            <a:spLocks noGrp="1"/>
          </p:cNvSpPr>
          <p:nvPr>
            <p:ph type="body" idx="34" hasCustomPrompt="1"/>
          </p:nvPr>
        </p:nvSpPr>
        <p:spPr>
          <a:xfrm flipH="1">
            <a:off x="7937151" y="4800796"/>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1" name="מציין מיקום טקסט 2">
            <a:extLst>
              <a:ext uri="{FF2B5EF4-FFF2-40B4-BE49-F238E27FC236}">
                <a16:creationId xmlns:a16="http://schemas.microsoft.com/office/drawing/2014/main" id="{EF9D60F2-A1FB-4A95-997B-A4F1723AC1EC}"/>
              </a:ext>
            </a:extLst>
          </p:cNvPr>
          <p:cNvSpPr>
            <a:spLocks noGrp="1"/>
          </p:cNvSpPr>
          <p:nvPr>
            <p:ph type="body" idx="35" hasCustomPrompt="1"/>
          </p:nvPr>
        </p:nvSpPr>
        <p:spPr>
          <a:xfrm flipH="1">
            <a:off x="7937151" y="4388110"/>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sp>
        <p:nvSpPr>
          <p:cNvPr id="42" name="מציין מיקום של תמונה 2">
            <a:extLst>
              <a:ext uri="{FF2B5EF4-FFF2-40B4-BE49-F238E27FC236}">
                <a16:creationId xmlns:a16="http://schemas.microsoft.com/office/drawing/2014/main" id="{76A56D2A-42F0-40C5-96D7-B1AC33152A85}"/>
              </a:ext>
            </a:extLst>
          </p:cNvPr>
          <p:cNvSpPr>
            <a:spLocks noGrp="1"/>
          </p:cNvSpPr>
          <p:nvPr>
            <p:ph type="pic" sz="quarter" idx="36"/>
          </p:nvPr>
        </p:nvSpPr>
        <p:spPr>
          <a:xfrm flipH="1">
            <a:off x="10365576" y="4191893"/>
            <a:ext cx="1106424" cy="1106423"/>
          </a:xfrm>
          <a:prstGeom prst="ellipse">
            <a:avLst/>
          </a:prstGeom>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cxnSp>
        <p:nvCxnSpPr>
          <p:cNvPr id="43" name="מחבר ישר 42">
            <a:extLst>
              <a:ext uri="{FF2B5EF4-FFF2-40B4-BE49-F238E27FC236}">
                <a16:creationId xmlns:a16="http://schemas.microsoft.com/office/drawing/2014/main" id="{CF6D1C91-9136-4678-A712-92BE9B3902C4}"/>
              </a:ext>
            </a:extLst>
          </p:cNvPr>
          <p:cNvCxnSpPr>
            <a:cxnSpLocks/>
          </p:cNvCxnSpPr>
          <p:nvPr userDrawn="1"/>
        </p:nvCxnSpPr>
        <p:spPr>
          <a:xfrm rot="5400000" flipH="1">
            <a:off x="1075633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מציין מיקום טקסט 2">
            <a:extLst>
              <a:ext uri="{FF2B5EF4-FFF2-40B4-BE49-F238E27FC236}">
                <a16:creationId xmlns:a16="http://schemas.microsoft.com/office/drawing/2014/main" id="{BACF15AB-FF8A-422B-840D-88503024E5D3}"/>
              </a:ext>
            </a:extLst>
          </p:cNvPr>
          <p:cNvSpPr>
            <a:spLocks noGrp="1"/>
          </p:cNvSpPr>
          <p:nvPr>
            <p:ph type="body" idx="37" hasCustomPrompt="1"/>
          </p:nvPr>
        </p:nvSpPr>
        <p:spPr>
          <a:xfrm flipH="1">
            <a:off x="4185569" y="3372939"/>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5" name="מציין מיקום טקסט 2">
            <a:extLst>
              <a:ext uri="{FF2B5EF4-FFF2-40B4-BE49-F238E27FC236}">
                <a16:creationId xmlns:a16="http://schemas.microsoft.com/office/drawing/2014/main" id="{EFC2028F-7DFE-412D-97DF-707D128D95E0}"/>
              </a:ext>
            </a:extLst>
          </p:cNvPr>
          <p:cNvSpPr>
            <a:spLocks noGrp="1"/>
          </p:cNvSpPr>
          <p:nvPr>
            <p:ph type="body" idx="38" hasCustomPrompt="1"/>
          </p:nvPr>
        </p:nvSpPr>
        <p:spPr>
          <a:xfrm flipH="1">
            <a:off x="4185569" y="2960253"/>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sp>
        <p:nvSpPr>
          <p:cNvPr id="47" name="מציין מיקום טקסט 2">
            <a:extLst>
              <a:ext uri="{FF2B5EF4-FFF2-40B4-BE49-F238E27FC236}">
                <a16:creationId xmlns:a16="http://schemas.microsoft.com/office/drawing/2014/main" id="{4349A4F0-1181-4A58-BFD4-4783CD130356}"/>
              </a:ext>
            </a:extLst>
          </p:cNvPr>
          <p:cNvSpPr>
            <a:spLocks noGrp="1"/>
          </p:cNvSpPr>
          <p:nvPr>
            <p:ph type="body" idx="40" hasCustomPrompt="1"/>
          </p:nvPr>
        </p:nvSpPr>
        <p:spPr>
          <a:xfrm flipH="1">
            <a:off x="4189700" y="4800796"/>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8" name="מציין מיקום טקסט 2">
            <a:extLst>
              <a:ext uri="{FF2B5EF4-FFF2-40B4-BE49-F238E27FC236}">
                <a16:creationId xmlns:a16="http://schemas.microsoft.com/office/drawing/2014/main" id="{DC1D5D83-8D32-491F-87EB-9DA9360D4F2B}"/>
              </a:ext>
            </a:extLst>
          </p:cNvPr>
          <p:cNvSpPr>
            <a:spLocks noGrp="1"/>
          </p:cNvSpPr>
          <p:nvPr>
            <p:ph type="body" idx="41" hasCustomPrompt="1"/>
          </p:nvPr>
        </p:nvSpPr>
        <p:spPr>
          <a:xfrm flipH="1">
            <a:off x="4189700" y="4388110"/>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sp>
        <p:nvSpPr>
          <p:cNvPr id="50" name="מציין מיקום טקסט 2">
            <a:extLst>
              <a:ext uri="{FF2B5EF4-FFF2-40B4-BE49-F238E27FC236}">
                <a16:creationId xmlns:a16="http://schemas.microsoft.com/office/drawing/2014/main" id="{8120723F-A42C-4B81-97FD-6F575E5C2584}"/>
              </a:ext>
            </a:extLst>
          </p:cNvPr>
          <p:cNvSpPr>
            <a:spLocks noGrp="1"/>
          </p:cNvSpPr>
          <p:nvPr>
            <p:ph type="body" idx="43" hasCustomPrompt="1"/>
          </p:nvPr>
        </p:nvSpPr>
        <p:spPr>
          <a:xfrm flipH="1">
            <a:off x="440408" y="3372939"/>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51" name="מציין מיקום טקסט 2">
            <a:extLst>
              <a:ext uri="{FF2B5EF4-FFF2-40B4-BE49-F238E27FC236}">
                <a16:creationId xmlns:a16="http://schemas.microsoft.com/office/drawing/2014/main" id="{27D068F1-398F-4D11-977C-080C8151C786}"/>
              </a:ext>
            </a:extLst>
          </p:cNvPr>
          <p:cNvSpPr>
            <a:spLocks noGrp="1"/>
          </p:cNvSpPr>
          <p:nvPr>
            <p:ph type="body" idx="44" hasCustomPrompt="1"/>
          </p:nvPr>
        </p:nvSpPr>
        <p:spPr>
          <a:xfrm flipH="1">
            <a:off x="440408" y="2960253"/>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sp>
        <p:nvSpPr>
          <p:cNvPr id="53" name="מציין מיקום טקסט 2">
            <a:extLst>
              <a:ext uri="{FF2B5EF4-FFF2-40B4-BE49-F238E27FC236}">
                <a16:creationId xmlns:a16="http://schemas.microsoft.com/office/drawing/2014/main" id="{B795705E-C5CB-46CC-9E41-D2269E07BC15}"/>
              </a:ext>
            </a:extLst>
          </p:cNvPr>
          <p:cNvSpPr>
            <a:spLocks noGrp="1"/>
          </p:cNvSpPr>
          <p:nvPr>
            <p:ph type="body" idx="46" hasCustomPrompt="1"/>
          </p:nvPr>
        </p:nvSpPr>
        <p:spPr>
          <a:xfrm flipH="1">
            <a:off x="442249" y="4800796"/>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54" name="מציין מיקום טקסט 2">
            <a:extLst>
              <a:ext uri="{FF2B5EF4-FFF2-40B4-BE49-F238E27FC236}">
                <a16:creationId xmlns:a16="http://schemas.microsoft.com/office/drawing/2014/main" id="{80211A2B-0F3C-4DBE-AE01-069AE7FC3468}"/>
              </a:ext>
            </a:extLst>
          </p:cNvPr>
          <p:cNvSpPr>
            <a:spLocks noGrp="1"/>
          </p:cNvSpPr>
          <p:nvPr>
            <p:ph type="body" idx="47" hasCustomPrompt="1"/>
          </p:nvPr>
        </p:nvSpPr>
        <p:spPr>
          <a:xfrm flipH="1">
            <a:off x="442249" y="4388110"/>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cxnSp>
        <p:nvCxnSpPr>
          <p:cNvPr id="56" name="מחבר ישר 55">
            <a:extLst>
              <a:ext uri="{FF2B5EF4-FFF2-40B4-BE49-F238E27FC236}">
                <a16:creationId xmlns:a16="http://schemas.microsoft.com/office/drawing/2014/main" id="{2E5E9742-C670-47AB-AA69-AE65D7915B06}"/>
              </a:ext>
            </a:extLst>
          </p:cNvPr>
          <p:cNvCxnSpPr>
            <a:cxnSpLocks/>
          </p:cNvCxnSpPr>
          <p:nvPr userDrawn="1"/>
        </p:nvCxnSpPr>
        <p:spPr>
          <a:xfrm rot="5400000" flipH="1">
            <a:off x="5672153"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מחבר ישר 56">
            <a:extLst>
              <a:ext uri="{FF2B5EF4-FFF2-40B4-BE49-F238E27FC236}">
                <a16:creationId xmlns:a16="http://schemas.microsoft.com/office/drawing/2014/main" id="{158712DB-5183-45D8-9ABB-6E0795658012}"/>
              </a:ext>
            </a:extLst>
          </p:cNvPr>
          <p:cNvCxnSpPr>
            <a:cxnSpLocks/>
          </p:cNvCxnSpPr>
          <p:nvPr userDrawn="1"/>
        </p:nvCxnSpPr>
        <p:spPr>
          <a:xfrm rot="5400000" flipH="1">
            <a:off x="1929806"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מציין מיקום של תמונה 2">
            <a:extLst>
              <a:ext uri="{FF2B5EF4-FFF2-40B4-BE49-F238E27FC236}">
                <a16:creationId xmlns:a16="http://schemas.microsoft.com/office/drawing/2014/main" id="{417A32F4-3459-4A31-A90E-AA771FD4D491}"/>
              </a:ext>
            </a:extLst>
          </p:cNvPr>
          <p:cNvSpPr>
            <a:spLocks noGrp="1"/>
          </p:cNvSpPr>
          <p:nvPr>
            <p:ph type="pic" sz="quarter" idx="42"/>
          </p:nvPr>
        </p:nvSpPr>
        <p:spPr>
          <a:xfrm flipH="1">
            <a:off x="6618125" y="4191893"/>
            <a:ext cx="1106424" cy="1106423"/>
          </a:xfrm>
          <a:prstGeom prst="ellipse">
            <a:avLst/>
          </a:prstGeom>
          <a:solidFill>
            <a:srgbClr val="0F1722"/>
          </a:solidFill>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55" name="מציין מיקום של תמונה 2">
            <a:extLst>
              <a:ext uri="{FF2B5EF4-FFF2-40B4-BE49-F238E27FC236}">
                <a16:creationId xmlns:a16="http://schemas.microsoft.com/office/drawing/2014/main" id="{63549FA7-92E5-4DB1-92FA-15902DFD3753}"/>
              </a:ext>
            </a:extLst>
          </p:cNvPr>
          <p:cNvSpPr>
            <a:spLocks noGrp="1"/>
          </p:cNvSpPr>
          <p:nvPr>
            <p:ph type="pic" sz="quarter" idx="48"/>
          </p:nvPr>
        </p:nvSpPr>
        <p:spPr>
          <a:xfrm flipH="1">
            <a:off x="2870674" y="4191893"/>
            <a:ext cx="1106424" cy="1106423"/>
          </a:xfrm>
          <a:prstGeom prst="ellipse">
            <a:avLst/>
          </a:prstGeom>
          <a:solidFill>
            <a:srgbClr val="0F1722"/>
          </a:solidFill>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46" name="מציין מיקום של תמונה 2">
            <a:extLst>
              <a:ext uri="{FF2B5EF4-FFF2-40B4-BE49-F238E27FC236}">
                <a16:creationId xmlns:a16="http://schemas.microsoft.com/office/drawing/2014/main" id="{0F62D330-6A30-4A65-89DA-EDFE4AAD343E}"/>
              </a:ext>
            </a:extLst>
          </p:cNvPr>
          <p:cNvSpPr>
            <a:spLocks noGrp="1"/>
          </p:cNvSpPr>
          <p:nvPr>
            <p:ph type="pic" sz="quarter" idx="39"/>
          </p:nvPr>
        </p:nvSpPr>
        <p:spPr>
          <a:xfrm flipH="1">
            <a:off x="6616284" y="2764036"/>
            <a:ext cx="1106424" cy="1106423"/>
          </a:xfrm>
          <a:prstGeom prst="ellipse">
            <a:avLst/>
          </a:prstGeom>
          <a:solidFill>
            <a:srgbClr val="0F1722"/>
          </a:solidFill>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52" name="מציין מיקום של תמונה 2">
            <a:extLst>
              <a:ext uri="{FF2B5EF4-FFF2-40B4-BE49-F238E27FC236}">
                <a16:creationId xmlns:a16="http://schemas.microsoft.com/office/drawing/2014/main" id="{A3FC286B-05E7-4E48-A7FD-197800349118}"/>
              </a:ext>
            </a:extLst>
          </p:cNvPr>
          <p:cNvSpPr>
            <a:spLocks noGrp="1"/>
          </p:cNvSpPr>
          <p:nvPr>
            <p:ph type="pic" sz="quarter" idx="45"/>
          </p:nvPr>
        </p:nvSpPr>
        <p:spPr>
          <a:xfrm flipH="1">
            <a:off x="2868833" y="2764036"/>
            <a:ext cx="1106424" cy="1106423"/>
          </a:xfrm>
          <a:prstGeom prst="ellipse">
            <a:avLst/>
          </a:prstGeom>
          <a:solidFill>
            <a:srgbClr val="0F1722"/>
          </a:solidFill>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כותרת מקטע עליונה עם תמונה">
    <p:spTree>
      <p:nvGrpSpPr>
        <p:cNvPr id="1" name=""/>
        <p:cNvGrpSpPr/>
        <p:nvPr/>
      </p:nvGrpSpPr>
      <p:grpSpPr>
        <a:xfrm>
          <a:off x="0" y="0"/>
          <a:ext cx="0" cy="0"/>
          <a:chOff x="0" y="0"/>
          <a:chExt cx="0" cy="0"/>
        </a:xfrm>
      </p:grpSpPr>
      <p:sp>
        <p:nvSpPr>
          <p:cNvPr id="8" name="מציין מיקום של תמונה 7">
            <a:extLst>
              <a:ext uri="{FF2B5EF4-FFF2-40B4-BE49-F238E27FC236}">
                <a16:creationId xmlns:a16="http://schemas.microsoft.com/office/drawing/2014/main" id="{C799DC18-D353-427C-B849-0204F13D9B3D}"/>
              </a:ext>
            </a:extLst>
          </p:cNvPr>
          <p:cNvSpPr>
            <a:spLocks noGrp="1"/>
          </p:cNvSpPr>
          <p:nvPr>
            <p:ph type="pic" sz="quarter" idx="14"/>
          </p:nvPr>
        </p:nvSpPr>
        <p:spPr>
          <a:xfrm flipH="1">
            <a:off x="6108700" y="0"/>
            <a:ext cx="6083300" cy="6858000"/>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7" name="מלבן 6">
            <a:extLst>
              <a:ext uri="{FF2B5EF4-FFF2-40B4-BE49-F238E27FC236}">
                <a16:creationId xmlns:a16="http://schemas.microsoft.com/office/drawing/2014/main" id="{45015858-8549-49EA-BB83-070E0D9D4890}"/>
              </a:ext>
            </a:extLst>
          </p:cNvPr>
          <p:cNvSpPr/>
          <p:nvPr userDrawn="1"/>
        </p:nvSpPr>
        <p:spPr>
          <a:xfrm flipH="1">
            <a:off x="0"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2206FBAC-B8FD-4768-B682-E0B93BA33105}"/>
              </a:ext>
            </a:extLst>
          </p:cNvPr>
          <p:cNvSpPr>
            <a:spLocks noGrp="1"/>
          </p:cNvSpPr>
          <p:nvPr>
            <p:ph type="title" hasCustomPrompt="1"/>
          </p:nvPr>
        </p:nvSpPr>
        <p:spPr>
          <a:xfrm flipH="1">
            <a:off x="803275" y="2133599"/>
            <a:ext cx="4618957" cy="2492461"/>
          </a:xfrm>
        </p:spPr>
        <p:txBody>
          <a:bodyPr lIns="0" tIns="0" rIns="0" bIns="0" rtlCol="1" anchor="b" anchorCtr="0">
            <a:noAutofit/>
          </a:bodyPr>
          <a:lstStyle>
            <a:lvl1pPr algn="r" rtl="1">
              <a:defRPr sz="6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כותרת</a:t>
            </a:r>
            <a:br>
              <a:rPr lang="he-IL" noProof="0" dirty="0"/>
            </a:br>
            <a:r>
              <a:rPr lang="he-IL" noProof="0" dirty="0"/>
              <a:t>מצגת</a:t>
            </a:r>
            <a:br>
              <a:rPr lang="he-IL" noProof="0" dirty="0"/>
            </a:br>
            <a:r>
              <a:rPr lang="he-IL" noProof="0" dirty="0"/>
              <a:t>כותרת</a:t>
            </a:r>
          </a:p>
        </p:txBody>
      </p:sp>
      <p:sp>
        <p:nvSpPr>
          <p:cNvPr id="4" name="מציין מיקום של תאריך 3">
            <a:extLst>
              <a:ext uri="{FF2B5EF4-FFF2-40B4-BE49-F238E27FC236}">
                <a16:creationId xmlns:a16="http://schemas.microsoft.com/office/drawing/2014/main" id="{2472534F-03A6-408A-9BF1-303D0A440BA4}"/>
              </a:ext>
            </a:extLst>
          </p:cNvPr>
          <p:cNvSpPr>
            <a:spLocks noGrp="1"/>
          </p:cNvSpPr>
          <p:nvPr>
            <p:ph type="dt" sz="half" idx="10"/>
          </p:nvPr>
        </p:nvSpPr>
        <p:spPr>
          <a:xfrm flipH="1">
            <a:off x="838200" y="5878720"/>
            <a:ext cx="1336964" cy="298800"/>
          </a:xfrm>
        </p:spPr>
        <p:txBody>
          <a:bodyPr rtlCol="1"/>
          <a:lstStyle>
            <a:lvl1pPr algn="l" rtl="0">
              <a:defRPr>
                <a:latin typeface="Tahoma" panose="020B0604030504040204" pitchFamily="34" charset="0"/>
                <a:ea typeface="Tahoma" panose="020B0604030504040204" pitchFamily="34" charset="0"/>
                <a:cs typeface="Tahoma" panose="020B0604030504040204" pitchFamily="34" charset="0"/>
              </a:defRPr>
            </a:lvl1pPr>
          </a:lstStyle>
          <a:p>
            <a:r>
              <a:rPr lang="he-IL"/>
              <a:t>DD.MM.20XX</a:t>
            </a:r>
            <a:endParaRPr lang="he-IL" dirty="0"/>
          </a:p>
        </p:txBody>
      </p:sp>
      <p:sp>
        <p:nvSpPr>
          <p:cNvPr id="5" name="מציין מיקום של כותרת תחתונה 4">
            <a:extLst>
              <a:ext uri="{FF2B5EF4-FFF2-40B4-BE49-F238E27FC236}">
                <a16:creationId xmlns:a16="http://schemas.microsoft.com/office/drawing/2014/main" id="{0A24E181-0C50-4F43-A5A7-6FDD1500C708}"/>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13A749CC-EB55-4FEF-AA4C-9A9C6E2AA9C0}"/>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grpSp>
        <p:nvGrpSpPr>
          <p:cNvPr id="9" name="קבוצה 8">
            <a:extLst>
              <a:ext uri="{FF2B5EF4-FFF2-40B4-BE49-F238E27FC236}">
                <a16:creationId xmlns:a16="http://schemas.microsoft.com/office/drawing/2014/main" id="{6F3E26A6-6962-4A35-AA86-805537D45296}"/>
              </a:ext>
            </a:extLst>
          </p:cNvPr>
          <p:cNvGrpSpPr/>
          <p:nvPr userDrawn="1"/>
        </p:nvGrpSpPr>
        <p:grpSpPr>
          <a:xfrm flipH="1">
            <a:off x="2640821" y="1947412"/>
            <a:ext cx="2734753" cy="102440"/>
            <a:chOff x="3257878" y="2252140"/>
            <a:chExt cx="4763555" cy="102440"/>
          </a:xfrm>
        </p:grpSpPr>
        <p:sp>
          <p:nvSpPr>
            <p:cNvPr id="10" name="אליפסה 9">
              <a:extLst>
                <a:ext uri="{FF2B5EF4-FFF2-40B4-BE49-F238E27FC236}">
                  <a16:creationId xmlns:a16="http://schemas.microsoft.com/office/drawing/2014/main" id="{681504C4-12AC-4251-8E47-0089784BDB9B}"/>
                </a:ext>
              </a:extLst>
            </p:cNvPr>
            <p:cNvSpPr/>
            <p:nvPr userDrawn="1"/>
          </p:nvSpPr>
          <p:spPr>
            <a:xfrm>
              <a:off x="3257878"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1" name="מחבר ישר 10">
              <a:extLst>
                <a:ext uri="{FF2B5EF4-FFF2-40B4-BE49-F238E27FC236}">
                  <a16:creationId xmlns:a16="http://schemas.microsoft.com/office/drawing/2014/main" id="{192040D0-01C2-4643-8F84-3B8F334E545C}"/>
                </a:ext>
              </a:extLst>
            </p:cNvPr>
            <p:cNvCxnSpPr/>
            <p:nvPr userDrawn="1"/>
          </p:nvCxnSpPr>
          <p:spPr>
            <a:xfrm>
              <a:off x="3305743" y="2307679"/>
              <a:ext cx="4577606"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אליפסה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3" name="קבוצה 12">
            <a:extLst>
              <a:ext uri="{FF2B5EF4-FFF2-40B4-BE49-F238E27FC236}">
                <a16:creationId xmlns:a16="http://schemas.microsoft.com/office/drawing/2014/main" id="{BB49A8A6-FEDB-4D20-B581-A84DB8EFE977}"/>
              </a:ext>
            </a:extLst>
          </p:cNvPr>
          <p:cNvGrpSpPr/>
          <p:nvPr userDrawn="1"/>
        </p:nvGrpSpPr>
        <p:grpSpPr>
          <a:xfrm flipH="1">
            <a:off x="2640821" y="4654084"/>
            <a:ext cx="2734756" cy="100584"/>
            <a:chOff x="3257874" y="2253996"/>
            <a:chExt cx="4763558" cy="100584"/>
          </a:xfrm>
        </p:grpSpPr>
        <p:sp>
          <p:nvSpPr>
            <p:cNvPr id="14" name="אליפסה 13">
              <a:extLst>
                <a:ext uri="{FF2B5EF4-FFF2-40B4-BE49-F238E27FC236}">
                  <a16:creationId xmlns:a16="http://schemas.microsoft.com/office/drawing/2014/main" id="{C2F65998-5EC3-446A-8307-1CF81A348CE3}"/>
                </a:ext>
              </a:extLst>
            </p:cNvPr>
            <p:cNvSpPr/>
            <p:nvPr userDrawn="1"/>
          </p:nvSpPr>
          <p:spPr>
            <a:xfrm>
              <a:off x="3257874"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5" name="מחבר ישר 14">
              <a:extLst>
                <a:ext uri="{FF2B5EF4-FFF2-40B4-BE49-F238E27FC236}">
                  <a16:creationId xmlns:a16="http://schemas.microsoft.com/office/drawing/2014/main" id="{7CC5D776-F60A-4A0C-AA7C-EFACDA2CEA88}"/>
                </a:ext>
              </a:extLst>
            </p:cNvPr>
            <p:cNvCxnSpPr/>
            <p:nvPr userDrawn="1"/>
          </p:nvCxnSpPr>
          <p:spPr>
            <a:xfrm>
              <a:off x="3305743" y="2307679"/>
              <a:ext cx="457760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אליפסה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7" name="כותרת משנה 2">
            <a:extLst>
              <a:ext uri="{FF2B5EF4-FFF2-40B4-BE49-F238E27FC236}">
                <a16:creationId xmlns:a16="http://schemas.microsoft.com/office/drawing/2014/main" id="{5B77B20B-76F5-4912-803D-5709F730D4FB}"/>
              </a:ext>
            </a:extLst>
          </p:cNvPr>
          <p:cNvSpPr>
            <a:spLocks noGrp="1"/>
          </p:cNvSpPr>
          <p:nvPr>
            <p:ph type="subTitle" idx="1"/>
          </p:nvPr>
        </p:nvSpPr>
        <p:spPr>
          <a:xfrm flipH="1">
            <a:off x="803277" y="4889444"/>
            <a:ext cx="4618957" cy="590626"/>
          </a:xfrm>
        </p:spPr>
        <p:txBody>
          <a:bodyPr lIns="0" tIns="0" rIns="0" bIns="0" rtlCol="1">
            <a:normAutofit/>
          </a:bodyPr>
          <a:lstStyle>
            <a:lvl1pPr marL="0" indent="0" algn="r" rtl="1">
              <a:lnSpc>
                <a:spcPct val="100000"/>
              </a:lnSpc>
              <a:spcBef>
                <a:spcPts val="0"/>
              </a:spcBef>
              <a:buNone/>
              <a:defRPr sz="2800" b="1">
                <a:latin typeface="Tahoma" panose="020B0604030504040204" pitchFamily="34" charset="0"/>
                <a:ea typeface="Tahoma" panose="020B0604030504040204" pitchFamily="34" charset="0"/>
                <a:cs typeface="Tahoma" panose="020B0604030504040204" pitchFamily="34" charset="0"/>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noProof="0"/>
              <a:t>לחץ כדי לערוך סגנון כותרת משנה של תבנית בסיס</a:t>
            </a:r>
            <a:endParaRPr lang="he-IL" noProof="0" dirty="0"/>
          </a:p>
        </p:txBody>
      </p:sp>
      <p:sp>
        <p:nvSpPr>
          <p:cNvPr id="18" name="מציין מיקום של תמונה 9">
            <a:extLst>
              <a:ext uri="{FF2B5EF4-FFF2-40B4-BE49-F238E27FC236}">
                <a16:creationId xmlns:a16="http://schemas.microsoft.com/office/drawing/2014/main" id="{4293BA4F-7776-4C41-BE4F-7247935D5CCC}"/>
              </a:ext>
            </a:extLst>
          </p:cNvPr>
          <p:cNvSpPr>
            <a:spLocks noGrp="1"/>
          </p:cNvSpPr>
          <p:nvPr>
            <p:ph type="pic" sz="quarter" idx="13"/>
          </p:nvPr>
        </p:nvSpPr>
        <p:spPr>
          <a:xfrm flipH="1">
            <a:off x="7004304" y="3079602"/>
            <a:ext cx="1481328" cy="758952"/>
          </a:xfrm>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פריסת תרשים עוגה">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hasCustomPrompt="1"/>
          </p:nvPr>
        </p:nvSpPr>
        <p:spPr>
          <a:xfrm flipH="1">
            <a:off x="6924675" y="1461974"/>
            <a:ext cx="4464049" cy="1177174"/>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6922065" y="3092276"/>
            <a:ext cx="4443165" cy="1008841"/>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10115880" y="2811097"/>
            <a:ext cx="2069152" cy="100800"/>
            <a:chOff x="-148304" y="3250524"/>
            <a:chExt cx="2069152" cy="100800"/>
          </a:xfrm>
        </p:grpSpPr>
        <p:cxnSp>
          <p:nvCxnSpPr>
            <p:cNvPr id="13" name="מחבר ישר 12">
              <a:extLst>
                <a:ext uri="{FF2B5EF4-FFF2-40B4-BE49-F238E27FC236}">
                  <a16:creationId xmlns:a16="http://schemas.microsoft.com/office/drawing/2014/main" id="{785A4134-866D-4143-AC1E-8A2FFDB49855}"/>
                </a:ext>
              </a:extLst>
            </p:cNvPr>
            <p:cNvCxnSpPr>
              <a:cxnSpLocks/>
            </p:cNvCxnSpPr>
            <p:nvPr userDrawn="1"/>
          </p:nvCxnSpPr>
          <p:spPr>
            <a:xfrm>
              <a:off x="-148304" y="3290538"/>
              <a:ext cx="20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מציין מיקום טקסט 2">
            <a:extLst>
              <a:ext uri="{FF2B5EF4-FFF2-40B4-BE49-F238E27FC236}">
                <a16:creationId xmlns:a16="http://schemas.microsoft.com/office/drawing/2014/main" id="{9A5180A6-7D2B-4341-A749-16387D907EEF}"/>
              </a:ext>
            </a:extLst>
          </p:cNvPr>
          <p:cNvSpPr>
            <a:spLocks noGrp="1"/>
          </p:cNvSpPr>
          <p:nvPr>
            <p:ph type="body" idx="34" hasCustomPrompt="1"/>
          </p:nvPr>
        </p:nvSpPr>
        <p:spPr>
          <a:xfrm flipH="1">
            <a:off x="9645336" y="4138611"/>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1,500,000 ₪</a:t>
            </a:r>
          </a:p>
        </p:txBody>
      </p:sp>
      <p:sp>
        <p:nvSpPr>
          <p:cNvPr id="37" name="מציין מיקום טקסט 2">
            <a:extLst>
              <a:ext uri="{FF2B5EF4-FFF2-40B4-BE49-F238E27FC236}">
                <a16:creationId xmlns:a16="http://schemas.microsoft.com/office/drawing/2014/main" id="{79DFBEE7-50AA-4F4F-8B5D-AD23ECAD9919}"/>
              </a:ext>
            </a:extLst>
          </p:cNvPr>
          <p:cNvSpPr>
            <a:spLocks noGrp="1"/>
          </p:cNvSpPr>
          <p:nvPr>
            <p:ph type="body" idx="42" hasCustomPrompt="1"/>
          </p:nvPr>
        </p:nvSpPr>
        <p:spPr>
          <a:xfrm flipH="1">
            <a:off x="9643370" y="4499972"/>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כותרת קטגוריה</a:t>
            </a:r>
          </a:p>
        </p:txBody>
      </p:sp>
      <p:sp>
        <p:nvSpPr>
          <p:cNvPr id="39" name="מציין מיקום טקסט 2">
            <a:extLst>
              <a:ext uri="{FF2B5EF4-FFF2-40B4-BE49-F238E27FC236}">
                <a16:creationId xmlns:a16="http://schemas.microsoft.com/office/drawing/2014/main" id="{306EAF0C-F17D-47D6-BAA1-16745F4F70D9}"/>
              </a:ext>
            </a:extLst>
          </p:cNvPr>
          <p:cNvSpPr>
            <a:spLocks noGrp="1"/>
          </p:cNvSpPr>
          <p:nvPr>
            <p:ph type="body" idx="45" hasCustomPrompt="1"/>
          </p:nvPr>
        </p:nvSpPr>
        <p:spPr>
          <a:xfrm flipH="1">
            <a:off x="7714971" y="4138611"/>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1,500,000 ₪</a:t>
            </a:r>
          </a:p>
        </p:txBody>
      </p:sp>
      <p:sp>
        <p:nvSpPr>
          <p:cNvPr id="40" name="מציין מיקום טקסט 2">
            <a:extLst>
              <a:ext uri="{FF2B5EF4-FFF2-40B4-BE49-F238E27FC236}">
                <a16:creationId xmlns:a16="http://schemas.microsoft.com/office/drawing/2014/main" id="{D091E31C-C1DC-4D72-8C9E-3B6BD91E72AF}"/>
              </a:ext>
            </a:extLst>
          </p:cNvPr>
          <p:cNvSpPr>
            <a:spLocks noGrp="1"/>
          </p:cNvSpPr>
          <p:nvPr>
            <p:ph type="body" idx="46" hasCustomPrompt="1"/>
          </p:nvPr>
        </p:nvSpPr>
        <p:spPr>
          <a:xfrm flipH="1">
            <a:off x="7713005" y="4499972"/>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כותרת קטגוריה</a:t>
            </a:r>
          </a:p>
        </p:txBody>
      </p:sp>
      <p:sp>
        <p:nvSpPr>
          <p:cNvPr id="42" name="מציין מיקום טקסט 2">
            <a:extLst>
              <a:ext uri="{FF2B5EF4-FFF2-40B4-BE49-F238E27FC236}">
                <a16:creationId xmlns:a16="http://schemas.microsoft.com/office/drawing/2014/main" id="{F62E753C-C8BE-457D-9B22-6A8227347A67}"/>
              </a:ext>
            </a:extLst>
          </p:cNvPr>
          <p:cNvSpPr>
            <a:spLocks noGrp="1"/>
          </p:cNvSpPr>
          <p:nvPr>
            <p:ph type="body" idx="47" hasCustomPrompt="1"/>
          </p:nvPr>
        </p:nvSpPr>
        <p:spPr>
          <a:xfrm flipH="1">
            <a:off x="5784607" y="4142294"/>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1,500,000 ₪</a:t>
            </a:r>
          </a:p>
        </p:txBody>
      </p:sp>
      <p:sp>
        <p:nvSpPr>
          <p:cNvPr id="43" name="מציין מיקום טקסט 2">
            <a:extLst>
              <a:ext uri="{FF2B5EF4-FFF2-40B4-BE49-F238E27FC236}">
                <a16:creationId xmlns:a16="http://schemas.microsoft.com/office/drawing/2014/main" id="{BC1E8F6C-0BDD-4AFA-9E8D-5EF61AA59F50}"/>
              </a:ext>
            </a:extLst>
          </p:cNvPr>
          <p:cNvSpPr>
            <a:spLocks noGrp="1"/>
          </p:cNvSpPr>
          <p:nvPr>
            <p:ph type="body" idx="48" hasCustomPrompt="1"/>
          </p:nvPr>
        </p:nvSpPr>
        <p:spPr>
          <a:xfrm flipH="1">
            <a:off x="5782641" y="4503655"/>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כותרת קטגוריה</a:t>
            </a:r>
          </a:p>
        </p:txBody>
      </p:sp>
      <p:sp>
        <p:nvSpPr>
          <p:cNvPr id="45" name="מציין מיקום טקסט 2">
            <a:extLst>
              <a:ext uri="{FF2B5EF4-FFF2-40B4-BE49-F238E27FC236}">
                <a16:creationId xmlns:a16="http://schemas.microsoft.com/office/drawing/2014/main" id="{C70C9772-55FF-4449-988F-6CDDE075E730}"/>
              </a:ext>
            </a:extLst>
          </p:cNvPr>
          <p:cNvSpPr>
            <a:spLocks noGrp="1"/>
          </p:cNvSpPr>
          <p:nvPr>
            <p:ph type="body" idx="49" hasCustomPrompt="1"/>
          </p:nvPr>
        </p:nvSpPr>
        <p:spPr>
          <a:xfrm flipH="1">
            <a:off x="9645336" y="4826750"/>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1,500,000 ₪</a:t>
            </a:r>
          </a:p>
        </p:txBody>
      </p:sp>
      <p:sp>
        <p:nvSpPr>
          <p:cNvPr id="46" name="מציין מיקום טקסט 2">
            <a:extLst>
              <a:ext uri="{FF2B5EF4-FFF2-40B4-BE49-F238E27FC236}">
                <a16:creationId xmlns:a16="http://schemas.microsoft.com/office/drawing/2014/main" id="{75EE6DCE-6A55-4D95-85F7-E22E3E268256}"/>
              </a:ext>
            </a:extLst>
          </p:cNvPr>
          <p:cNvSpPr>
            <a:spLocks noGrp="1"/>
          </p:cNvSpPr>
          <p:nvPr>
            <p:ph type="body" idx="50" hasCustomPrompt="1"/>
          </p:nvPr>
        </p:nvSpPr>
        <p:spPr>
          <a:xfrm flipH="1">
            <a:off x="9643370" y="5188111"/>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כותרת קטגוריה</a:t>
            </a:r>
          </a:p>
        </p:txBody>
      </p:sp>
      <p:sp>
        <p:nvSpPr>
          <p:cNvPr id="48" name="מציין מיקום טקסט 2">
            <a:extLst>
              <a:ext uri="{FF2B5EF4-FFF2-40B4-BE49-F238E27FC236}">
                <a16:creationId xmlns:a16="http://schemas.microsoft.com/office/drawing/2014/main" id="{84DC7882-7541-4AEA-95FE-DDBCF6F9CA32}"/>
              </a:ext>
            </a:extLst>
          </p:cNvPr>
          <p:cNvSpPr>
            <a:spLocks noGrp="1"/>
          </p:cNvSpPr>
          <p:nvPr>
            <p:ph type="body" idx="51" hasCustomPrompt="1"/>
          </p:nvPr>
        </p:nvSpPr>
        <p:spPr>
          <a:xfrm flipH="1">
            <a:off x="7714971" y="4826750"/>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1,500,000 ₪</a:t>
            </a:r>
          </a:p>
        </p:txBody>
      </p:sp>
      <p:sp>
        <p:nvSpPr>
          <p:cNvPr id="49" name="מציין מיקום טקסט 2">
            <a:extLst>
              <a:ext uri="{FF2B5EF4-FFF2-40B4-BE49-F238E27FC236}">
                <a16:creationId xmlns:a16="http://schemas.microsoft.com/office/drawing/2014/main" id="{5542D500-4CD6-4FDE-9133-F8020797D9B5}"/>
              </a:ext>
            </a:extLst>
          </p:cNvPr>
          <p:cNvSpPr>
            <a:spLocks noGrp="1"/>
          </p:cNvSpPr>
          <p:nvPr>
            <p:ph type="body" idx="52" hasCustomPrompt="1"/>
          </p:nvPr>
        </p:nvSpPr>
        <p:spPr>
          <a:xfrm flipH="1">
            <a:off x="7713005" y="5188111"/>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כותרת קטגוריה</a:t>
            </a:r>
          </a:p>
        </p:txBody>
      </p:sp>
      <p:sp>
        <p:nvSpPr>
          <p:cNvPr id="51" name="מציין מיקום טקסט 2">
            <a:extLst>
              <a:ext uri="{FF2B5EF4-FFF2-40B4-BE49-F238E27FC236}">
                <a16:creationId xmlns:a16="http://schemas.microsoft.com/office/drawing/2014/main" id="{500C362B-BA02-4F7D-86F6-3F6F2EF20D04}"/>
              </a:ext>
            </a:extLst>
          </p:cNvPr>
          <p:cNvSpPr>
            <a:spLocks noGrp="1"/>
          </p:cNvSpPr>
          <p:nvPr>
            <p:ph type="body" idx="53" hasCustomPrompt="1"/>
          </p:nvPr>
        </p:nvSpPr>
        <p:spPr>
          <a:xfrm flipH="1">
            <a:off x="5784607" y="4830433"/>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1,500,000 ₪</a:t>
            </a:r>
          </a:p>
        </p:txBody>
      </p:sp>
      <p:sp>
        <p:nvSpPr>
          <p:cNvPr id="52" name="מציין מיקום טקסט 2">
            <a:extLst>
              <a:ext uri="{FF2B5EF4-FFF2-40B4-BE49-F238E27FC236}">
                <a16:creationId xmlns:a16="http://schemas.microsoft.com/office/drawing/2014/main" id="{E213E497-634E-40E7-BF08-765CC21529E2}"/>
              </a:ext>
            </a:extLst>
          </p:cNvPr>
          <p:cNvSpPr>
            <a:spLocks noGrp="1"/>
          </p:cNvSpPr>
          <p:nvPr>
            <p:ph type="body" idx="54" hasCustomPrompt="1"/>
          </p:nvPr>
        </p:nvSpPr>
        <p:spPr>
          <a:xfrm flipH="1">
            <a:off x="5782641" y="5191794"/>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dirty="0"/>
              <a:t>כותרת קטגוריה</a:t>
            </a:r>
          </a:p>
        </p:txBody>
      </p:sp>
      <p:sp>
        <p:nvSpPr>
          <p:cNvPr id="8" name="אליפסה 7">
            <a:extLst>
              <a:ext uri="{FF2B5EF4-FFF2-40B4-BE49-F238E27FC236}">
                <a16:creationId xmlns:a16="http://schemas.microsoft.com/office/drawing/2014/main" id="{FA01C659-0131-449B-BA07-5BC568F00BF0}"/>
              </a:ext>
            </a:extLst>
          </p:cNvPr>
          <p:cNvSpPr/>
          <p:nvPr userDrawn="1"/>
        </p:nvSpPr>
        <p:spPr>
          <a:xfrm flipH="1">
            <a:off x="11016993"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4" name="אליפסה 53">
            <a:extLst>
              <a:ext uri="{FF2B5EF4-FFF2-40B4-BE49-F238E27FC236}">
                <a16:creationId xmlns:a16="http://schemas.microsoft.com/office/drawing/2014/main" id="{69CB80EA-A8D6-4099-9412-0C14095755FF}"/>
              </a:ext>
            </a:extLst>
          </p:cNvPr>
          <p:cNvSpPr/>
          <p:nvPr userDrawn="1"/>
        </p:nvSpPr>
        <p:spPr>
          <a:xfrm flipH="1">
            <a:off x="11016993"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5" name="אליפסה 54">
            <a:extLst>
              <a:ext uri="{FF2B5EF4-FFF2-40B4-BE49-F238E27FC236}">
                <a16:creationId xmlns:a16="http://schemas.microsoft.com/office/drawing/2014/main" id="{2E20CCE5-B889-49FE-8FA6-A6F0F11A5D91}"/>
              </a:ext>
            </a:extLst>
          </p:cNvPr>
          <p:cNvSpPr/>
          <p:nvPr userDrawn="1"/>
        </p:nvSpPr>
        <p:spPr>
          <a:xfrm flipH="1">
            <a:off x="9082735"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6" name="אליפסה 55">
            <a:extLst>
              <a:ext uri="{FF2B5EF4-FFF2-40B4-BE49-F238E27FC236}">
                <a16:creationId xmlns:a16="http://schemas.microsoft.com/office/drawing/2014/main" id="{769A77E3-4AFB-45BB-8FDC-4AD084EA9D23}"/>
              </a:ext>
            </a:extLst>
          </p:cNvPr>
          <p:cNvSpPr/>
          <p:nvPr userDrawn="1"/>
        </p:nvSpPr>
        <p:spPr>
          <a:xfrm flipH="1">
            <a:off x="9082735"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7" name="אליפסה 56">
            <a:extLst>
              <a:ext uri="{FF2B5EF4-FFF2-40B4-BE49-F238E27FC236}">
                <a16:creationId xmlns:a16="http://schemas.microsoft.com/office/drawing/2014/main" id="{53A8B986-3280-4EAC-846B-9167ECC55646}"/>
              </a:ext>
            </a:extLst>
          </p:cNvPr>
          <p:cNvSpPr/>
          <p:nvPr userDrawn="1"/>
        </p:nvSpPr>
        <p:spPr>
          <a:xfrm flipH="1">
            <a:off x="7147629"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8" name="אליפסה 57">
            <a:extLst>
              <a:ext uri="{FF2B5EF4-FFF2-40B4-BE49-F238E27FC236}">
                <a16:creationId xmlns:a16="http://schemas.microsoft.com/office/drawing/2014/main" id="{0AE6D315-5EC0-4956-B7BF-B94D2AFE679B}"/>
              </a:ext>
            </a:extLst>
          </p:cNvPr>
          <p:cNvSpPr/>
          <p:nvPr userDrawn="1"/>
        </p:nvSpPr>
        <p:spPr>
          <a:xfrm flipH="1">
            <a:off x="7147629"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12" name="מציין מיקום תרשים 11">
            <a:extLst>
              <a:ext uri="{FF2B5EF4-FFF2-40B4-BE49-F238E27FC236}">
                <a16:creationId xmlns:a16="http://schemas.microsoft.com/office/drawing/2014/main" id="{9ED8422E-0C74-45EF-B794-252146C6639A}"/>
              </a:ext>
            </a:extLst>
          </p:cNvPr>
          <p:cNvSpPr>
            <a:spLocks noGrp="1"/>
          </p:cNvSpPr>
          <p:nvPr>
            <p:ph type="chart" sz="quarter" idx="55"/>
          </p:nvPr>
        </p:nvSpPr>
        <p:spPr>
          <a:xfrm flipH="1">
            <a:off x="784225" y="860425"/>
            <a:ext cx="4483100" cy="4573588"/>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תרשים</a:t>
            </a:r>
            <a:endParaRPr lang="he-IL" noProof="0" dirty="0"/>
          </a:p>
        </p:txBody>
      </p:sp>
      <p:sp>
        <p:nvSpPr>
          <p:cNvPr id="35" name="אליפסה 34">
            <a:extLst>
              <a:ext uri="{FF2B5EF4-FFF2-40B4-BE49-F238E27FC236}">
                <a16:creationId xmlns:a16="http://schemas.microsoft.com/office/drawing/2014/main" id="{E8B7C827-F016-49F6-B775-FAC0E6420466}"/>
              </a:ext>
            </a:extLst>
          </p:cNvPr>
          <p:cNvSpPr/>
          <p:nvPr userDrawn="1"/>
        </p:nvSpPr>
        <p:spPr>
          <a:xfrm flipH="1">
            <a:off x="803276"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8" name="אליפסה 37">
            <a:extLst>
              <a:ext uri="{FF2B5EF4-FFF2-40B4-BE49-F238E27FC236}">
                <a16:creationId xmlns:a16="http://schemas.microsoft.com/office/drawing/2014/main" id="{C0F8D2C7-9093-4F92-B8A4-D819FEE69F1F}"/>
              </a:ext>
            </a:extLst>
          </p:cNvPr>
          <p:cNvSpPr/>
          <p:nvPr userDrawn="1"/>
        </p:nvSpPr>
        <p:spPr>
          <a:xfrm flipH="1">
            <a:off x="2192409"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41" name="מחבר ישר 40">
            <a:extLst>
              <a:ext uri="{FF2B5EF4-FFF2-40B4-BE49-F238E27FC236}">
                <a16:creationId xmlns:a16="http://schemas.microsoft.com/office/drawing/2014/main" id="{0DE9D0C0-04C1-4621-8B2D-E65A25A8DCF3}"/>
              </a:ext>
            </a:extLst>
          </p:cNvPr>
          <p:cNvCxnSpPr>
            <a:cxnSpLocks/>
          </p:cNvCxnSpPr>
          <p:nvPr userDrawn="1"/>
        </p:nvCxnSpPr>
        <p:spPr>
          <a:xfrm rot="5400000" flipH="1">
            <a:off x="2616486"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פריסת תמונה ותוכן">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803276" y="1411243"/>
            <a:ext cx="4494133" cy="8043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824301" y="2564787"/>
            <a:ext cx="4473108" cy="569085"/>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2314168"/>
            <a:ext cx="5267325" cy="100800"/>
            <a:chOff x="0" y="3240138"/>
            <a:chExt cx="3434400" cy="100800"/>
          </a:xfrm>
        </p:grpSpPr>
        <p:cxnSp>
          <p:nvCxnSpPr>
            <p:cNvPr id="12" name="מחבר ישר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4" name="מציין מיקום טקסט 2">
            <a:extLst>
              <a:ext uri="{FF2B5EF4-FFF2-40B4-BE49-F238E27FC236}">
                <a16:creationId xmlns:a16="http://schemas.microsoft.com/office/drawing/2014/main" id="{BE12A846-0DFC-435B-BAE9-D90C353E0344}"/>
              </a:ext>
            </a:extLst>
          </p:cNvPr>
          <p:cNvSpPr>
            <a:spLocks noGrp="1"/>
          </p:cNvSpPr>
          <p:nvPr>
            <p:ph type="body" idx="14" hasCustomPrompt="1"/>
          </p:nvPr>
        </p:nvSpPr>
        <p:spPr>
          <a:xfrm flipH="1">
            <a:off x="814413" y="3189568"/>
            <a:ext cx="4482996" cy="2432603"/>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2" name="מציין מיקום של תמונה 7">
            <a:extLst>
              <a:ext uri="{FF2B5EF4-FFF2-40B4-BE49-F238E27FC236}">
                <a16:creationId xmlns:a16="http://schemas.microsoft.com/office/drawing/2014/main" id="{CF430BFB-0A7C-4FB8-B93B-8DA19F3E634A}"/>
              </a:ext>
            </a:extLst>
          </p:cNvPr>
          <p:cNvSpPr>
            <a:spLocks noGrp="1"/>
          </p:cNvSpPr>
          <p:nvPr>
            <p:ph type="pic" sz="quarter" idx="15"/>
          </p:nvPr>
        </p:nvSpPr>
        <p:spPr>
          <a:xfrm flipH="1">
            <a:off x="6121711" y="1792784"/>
            <a:ext cx="6073999" cy="3721608"/>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פריסת תוכן תודה">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a:extLst>
              <a:ext uri="{FF2B5EF4-FFF2-40B4-BE49-F238E27FC236}">
                <a16:creationId xmlns:a16="http://schemas.microsoft.com/office/drawing/2014/main" id="{36EF099F-79D2-486F-A4B2-DD4F699752C8}"/>
              </a:ext>
            </a:extLst>
          </p:cNvPr>
          <p:cNvSpPr>
            <a:spLocks noGrp="1"/>
          </p:cNvSpPr>
          <p:nvPr>
            <p:ph type="pic" sz="quarter" idx="22"/>
          </p:nvPr>
        </p:nvSpPr>
        <p:spPr>
          <a:xfrm flipH="1">
            <a:off x="6350" y="0"/>
            <a:ext cx="6089650" cy="6858000"/>
          </a:xfrm>
        </p:spPr>
        <p:txBody>
          <a:bodyPr rtlCol="1" anchor="ctr" anchorCtr="0">
            <a:normAutofit/>
          </a:bodyPr>
          <a:lstStyle>
            <a:lvl1pPr marL="0" indent="0" algn="ctr" rtl="1">
              <a:buNone/>
              <a:defRPr sz="2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21" name="כותרת 1">
            <a:extLst>
              <a:ext uri="{FF2B5EF4-FFF2-40B4-BE49-F238E27FC236}">
                <a16:creationId xmlns:a16="http://schemas.microsoft.com/office/drawing/2014/main" id="{1FF22294-F2E5-4C74-A30C-46BA988FD586}"/>
              </a:ext>
            </a:extLst>
          </p:cNvPr>
          <p:cNvSpPr>
            <a:spLocks noGrp="1"/>
          </p:cNvSpPr>
          <p:nvPr>
            <p:ph type="title" hasCustomPrompt="1"/>
          </p:nvPr>
        </p:nvSpPr>
        <p:spPr>
          <a:xfrm flipH="1">
            <a:off x="6535118" y="1546091"/>
            <a:ext cx="4846923" cy="1091078"/>
          </a:xfrm>
        </p:spPr>
        <p:txBody>
          <a:bodyPr lIns="0" tIns="0" rIns="0" bIns="0" rtlCol="1" anchor="b" anchorCtr="0">
            <a:noAutofit/>
          </a:bodyPr>
          <a:lstStyle>
            <a:lvl1pPr algn="r" rtl="1">
              <a:defRPr sz="55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תודה!</a:t>
            </a:r>
          </a:p>
        </p:txBody>
      </p:sp>
      <p:sp>
        <p:nvSpPr>
          <p:cNvPr id="22" name="מציין מיקום טקסט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flipH="1">
            <a:off x="6780377" y="3083960"/>
            <a:ext cx="4586288" cy="509472"/>
          </a:xfrm>
        </p:spPr>
        <p:txBody>
          <a:bodyPr lIns="0" tIns="0" rIns="0" bIns="0" rtlCol="1" anchor="b" anchorCtr="0">
            <a:noAutofit/>
          </a:bodyPr>
          <a:lstStyle>
            <a:lvl1pPr marL="0" indent="0" algn="r" rtl="1">
              <a:buNone/>
              <a:defRPr sz="2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dirty="0"/>
              <a:t>בן </a:t>
            </a:r>
            <a:r>
              <a:rPr lang="he-IL" noProof="0" dirty="0" err="1"/>
              <a:t>קופמן</a:t>
            </a:r>
            <a:endParaRPr lang="he-IL" noProof="0" dirty="0"/>
          </a:p>
        </p:txBody>
      </p:sp>
      <p:sp>
        <p:nvSpPr>
          <p:cNvPr id="23" name="מציין מיקום טקסט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flipH="1">
            <a:off x="6773863" y="3703834"/>
            <a:ext cx="4586288" cy="230941"/>
          </a:xfrm>
        </p:spPr>
        <p:txBody>
          <a:bodyPr lIns="0" tIns="0" rIns="0" bIns="0" rtlCol="1">
            <a:noAutofit/>
          </a:bodyPr>
          <a:lstStyle>
            <a:lvl1pPr marL="0" indent="0" algn="r" rtl="1">
              <a:buNone/>
              <a:defRPr sz="17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dirty="0"/>
              <a:t>טלפון:</a:t>
            </a:r>
          </a:p>
        </p:txBody>
      </p:sp>
      <p:sp>
        <p:nvSpPr>
          <p:cNvPr id="24" name="מציין מיקום טקסט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flipH="1">
            <a:off x="6780762" y="3946707"/>
            <a:ext cx="4586288" cy="290167"/>
          </a:xfrm>
        </p:spPr>
        <p:txBody>
          <a:bodyPr lIns="0" tIns="0" rIns="0" bIns="0" rtlCol="1">
            <a:noAutofit/>
          </a:bodyPr>
          <a:lstStyle>
            <a:lvl1pPr marL="0" indent="0" algn="r" rtl="1">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dirty="0"/>
              <a:t>02-4567891</a:t>
            </a:r>
          </a:p>
        </p:txBody>
      </p:sp>
      <p:sp>
        <p:nvSpPr>
          <p:cNvPr id="25" name="מציין מיקום טקסט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flipH="1">
            <a:off x="6766962" y="4423954"/>
            <a:ext cx="4586288" cy="230941"/>
          </a:xfrm>
        </p:spPr>
        <p:txBody>
          <a:bodyPr lIns="0" tIns="0" rIns="0" bIns="0" rtlCol="1">
            <a:noAutofit/>
          </a:bodyPr>
          <a:lstStyle>
            <a:lvl1pPr marL="0" indent="0" algn="r" rtl="1">
              <a:buNone/>
              <a:defRPr lang="ru-RU" sz="1700" b="0" i="1" kern="1200" dirty="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dirty="0"/>
              <a:t>דואר אלקטרוני:</a:t>
            </a:r>
          </a:p>
        </p:txBody>
      </p:sp>
      <p:sp>
        <p:nvSpPr>
          <p:cNvPr id="26" name="מציין מיקום טקסט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flipH="1">
            <a:off x="6773863" y="4650785"/>
            <a:ext cx="4586288" cy="364479"/>
          </a:xfrm>
        </p:spPr>
        <p:txBody>
          <a:bodyPr lIns="0" tIns="0" rIns="0" bIns="0" rtlCol="1">
            <a:noAutofit/>
          </a:bodyPr>
          <a:lstStyle>
            <a:lvl1pPr marL="0" indent="0" algn="r" rtl="1">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dirty="0"/>
              <a:t>kofman@vanarsdelltd.com</a:t>
            </a:r>
          </a:p>
        </p:txBody>
      </p:sp>
      <p:sp>
        <p:nvSpPr>
          <p:cNvPr id="27" name="מציין מיקום טקסט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flipH="1">
            <a:off x="6773863" y="5153025"/>
            <a:ext cx="4586288" cy="230941"/>
          </a:xfrm>
        </p:spPr>
        <p:txBody>
          <a:bodyPr lIns="0" tIns="0" rIns="0" bIns="0" rtlCol="1">
            <a:noAutofit/>
          </a:bodyPr>
          <a:lstStyle>
            <a:lvl1pPr marL="0" indent="0" algn="r" rtl="1">
              <a:buNone/>
              <a:defRPr lang="ru-RU" sz="1700" b="0" i="1" kern="1200" dirty="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marL="0" lvl="0" indent="0" algn="l" defTabSz="914400" rtl="1" eaLnBrk="1" latinLnBrk="0" hangingPunct="1">
              <a:lnSpc>
                <a:spcPct val="90000"/>
              </a:lnSpc>
              <a:spcBef>
                <a:spcPts val="1000"/>
              </a:spcBef>
              <a:buFont typeface="Arial" panose="020B0604020202020204" pitchFamily="34" charset="0"/>
              <a:buNone/>
            </a:pPr>
            <a:r>
              <a:rPr lang="he-IL" noProof="0" dirty="0"/>
              <a:t>אתר אינטרנט:</a:t>
            </a:r>
          </a:p>
        </p:txBody>
      </p:sp>
      <p:sp>
        <p:nvSpPr>
          <p:cNvPr id="28" name="מציין מיקום טקסט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flipH="1">
            <a:off x="6780762" y="5363814"/>
            <a:ext cx="4586288" cy="364479"/>
          </a:xfrm>
        </p:spPr>
        <p:txBody>
          <a:bodyPr lIns="0" tIns="0" rIns="0" bIns="0" rtlCol="1">
            <a:noAutofit/>
          </a:bodyPr>
          <a:lstStyle>
            <a:lvl1pPr marL="0" indent="0" algn="r" rtl="1">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dirty="0"/>
              <a:t>www.vanarsdelltd.com</a:t>
            </a:r>
          </a:p>
        </p:txBody>
      </p:sp>
      <p:grpSp>
        <p:nvGrpSpPr>
          <p:cNvPr id="4" name="קבוצה 3">
            <a:extLst>
              <a:ext uri="{FF2B5EF4-FFF2-40B4-BE49-F238E27FC236}">
                <a16:creationId xmlns:a16="http://schemas.microsoft.com/office/drawing/2014/main" id="{5F591C52-0202-44BA-A6BE-E2362516B893}"/>
              </a:ext>
            </a:extLst>
          </p:cNvPr>
          <p:cNvGrpSpPr/>
          <p:nvPr userDrawn="1"/>
        </p:nvGrpSpPr>
        <p:grpSpPr>
          <a:xfrm flipH="1">
            <a:off x="9349157" y="2750589"/>
            <a:ext cx="1938630" cy="100800"/>
            <a:chOff x="3439813" y="2750589"/>
            <a:chExt cx="1938630" cy="100800"/>
          </a:xfrm>
        </p:grpSpPr>
        <p:grpSp>
          <p:nvGrpSpPr>
            <p:cNvPr id="11" name="קבוצה 10">
              <a:extLst>
                <a:ext uri="{FF2B5EF4-FFF2-40B4-BE49-F238E27FC236}">
                  <a16:creationId xmlns:a16="http://schemas.microsoft.com/office/drawing/2014/main" id="{59E4D57E-4989-4939-A31F-637543FAB606}"/>
                </a:ext>
              </a:extLst>
            </p:cNvPr>
            <p:cNvGrpSpPr/>
            <p:nvPr userDrawn="1"/>
          </p:nvGrpSpPr>
          <p:grpSpPr>
            <a:xfrm flipH="1">
              <a:off x="3439813" y="2750589"/>
              <a:ext cx="1874037" cy="100800"/>
              <a:chOff x="496855" y="3240138"/>
              <a:chExt cx="1221909" cy="100800"/>
            </a:xfrm>
          </p:grpSpPr>
          <p:cxnSp>
            <p:nvCxnSpPr>
              <p:cNvPr id="12" name="מחבר ישר 11">
                <a:extLst>
                  <a:ext uri="{FF2B5EF4-FFF2-40B4-BE49-F238E27FC236}">
                    <a16:creationId xmlns:a16="http://schemas.microsoft.com/office/drawing/2014/main" id="{370B72A7-B625-48B8-88E6-BCE2A4DD531E}"/>
                  </a:ext>
                </a:extLst>
              </p:cNvPr>
              <p:cNvCxnSpPr/>
              <p:nvPr userDrawn="1"/>
            </p:nvCxnSpPr>
            <p:spPr>
              <a:xfrm>
                <a:off x="496855" y="3285674"/>
                <a:ext cx="122058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1653040"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29" name="אליפסה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32" name="קבוצה 31">
            <a:extLst>
              <a:ext uri="{FF2B5EF4-FFF2-40B4-BE49-F238E27FC236}">
                <a16:creationId xmlns:a16="http://schemas.microsoft.com/office/drawing/2014/main" id="{63E1608D-F119-4C0D-8D91-7CB089C037C8}"/>
              </a:ext>
            </a:extLst>
          </p:cNvPr>
          <p:cNvGrpSpPr/>
          <p:nvPr userDrawn="1"/>
        </p:nvGrpSpPr>
        <p:grpSpPr>
          <a:xfrm flipH="1">
            <a:off x="9343635" y="1660573"/>
            <a:ext cx="1944150" cy="105664"/>
            <a:chOff x="3439815" y="2745725"/>
            <a:chExt cx="1944150" cy="105664"/>
          </a:xfrm>
        </p:grpSpPr>
        <p:grpSp>
          <p:nvGrpSpPr>
            <p:cNvPr id="33" name="קבוצה 32">
              <a:extLst>
                <a:ext uri="{FF2B5EF4-FFF2-40B4-BE49-F238E27FC236}">
                  <a16:creationId xmlns:a16="http://schemas.microsoft.com/office/drawing/2014/main" id="{EBDC0121-6865-4B65-A28B-1CEDB16AAD9E}"/>
                </a:ext>
              </a:extLst>
            </p:cNvPr>
            <p:cNvGrpSpPr/>
            <p:nvPr userDrawn="1"/>
          </p:nvGrpSpPr>
          <p:grpSpPr>
            <a:xfrm flipH="1">
              <a:off x="3439815" y="2750589"/>
              <a:ext cx="1874035" cy="100800"/>
              <a:chOff x="496855" y="3240138"/>
              <a:chExt cx="1221909" cy="100800"/>
            </a:xfrm>
          </p:grpSpPr>
          <p:cxnSp>
            <p:nvCxnSpPr>
              <p:cNvPr id="35" name="מחבר ישר 34">
                <a:extLst>
                  <a:ext uri="{FF2B5EF4-FFF2-40B4-BE49-F238E27FC236}">
                    <a16:creationId xmlns:a16="http://schemas.microsoft.com/office/drawing/2014/main" id="{386E3714-07DE-4318-B5BC-25F879B97D59}"/>
                  </a:ext>
                </a:extLst>
              </p:cNvPr>
              <p:cNvCxnSpPr/>
              <p:nvPr userDrawn="1"/>
            </p:nvCxnSpPr>
            <p:spPr>
              <a:xfrm>
                <a:off x="496855" y="3285674"/>
                <a:ext cx="122058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אליפסה 35">
                <a:extLst>
                  <a:ext uri="{FF2B5EF4-FFF2-40B4-BE49-F238E27FC236}">
                    <a16:creationId xmlns:a16="http://schemas.microsoft.com/office/drawing/2014/main" id="{2ECCE30B-E848-4C5E-83A1-A811D489E7B8}"/>
                  </a:ext>
                </a:extLst>
              </p:cNvPr>
              <p:cNvSpPr/>
              <p:nvPr userDrawn="1"/>
            </p:nvSpPr>
            <p:spPr>
              <a:xfrm>
                <a:off x="1653040"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34" name="אליפסה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פריסת תוכן נספח">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a:extLst>
              <a:ext uri="{FF2B5EF4-FFF2-40B4-BE49-F238E27FC236}">
                <a16:creationId xmlns:a16="http://schemas.microsoft.com/office/drawing/2014/main" id="{96C5B5AA-0D95-4C33-8EBC-90401B51BDB4}"/>
              </a:ext>
            </a:extLst>
          </p:cNvPr>
          <p:cNvSpPr>
            <a:spLocks noGrp="1"/>
          </p:cNvSpPr>
          <p:nvPr>
            <p:ph type="pic" sz="quarter" idx="14"/>
          </p:nvPr>
        </p:nvSpPr>
        <p:spPr>
          <a:xfrm flipH="1">
            <a:off x="0" y="1912946"/>
            <a:ext cx="12185968" cy="3493008"/>
          </a:xfrm>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3848933" y="457496"/>
            <a:ext cx="4494133" cy="804338"/>
          </a:xfrm>
        </p:spPr>
        <p:txBody>
          <a:bodyPr lIns="0" tIns="0" rIns="0" bIns="0" rtlCol="1" anchor="b">
            <a:normAutofit/>
          </a:bodyPr>
          <a:lstStyle>
            <a:lvl1pPr algn="ct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נספח</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nvGrpSpPr>
          <p:cNvPr id="4" name="קבוצה 3">
            <a:extLst>
              <a:ext uri="{FF2B5EF4-FFF2-40B4-BE49-F238E27FC236}">
                <a16:creationId xmlns:a16="http://schemas.microsoft.com/office/drawing/2014/main" id="{908B302A-0F76-466E-9FCE-DCEECCBCF6C9}"/>
              </a:ext>
            </a:extLst>
          </p:cNvPr>
          <p:cNvGrpSpPr/>
          <p:nvPr userDrawn="1"/>
        </p:nvGrpSpPr>
        <p:grpSpPr>
          <a:xfrm flipH="1">
            <a:off x="5407957" y="1509426"/>
            <a:ext cx="1338747" cy="100800"/>
            <a:chOff x="6113171" y="1509426"/>
            <a:chExt cx="1338747" cy="100800"/>
          </a:xfrm>
        </p:grpSpPr>
        <p:grpSp>
          <p:nvGrpSpPr>
            <p:cNvPr id="11" name="קבוצה 10">
              <a:extLst>
                <a:ext uri="{FF2B5EF4-FFF2-40B4-BE49-F238E27FC236}">
                  <a16:creationId xmlns:a16="http://schemas.microsoft.com/office/drawing/2014/main" id="{59E4D57E-4989-4939-A31F-637543FAB606}"/>
                </a:ext>
              </a:extLst>
            </p:cNvPr>
            <p:cNvGrpSpPr/>
            <p:nvPr userDrawn="1"/>
          </p:nvGrpSpPr>
          <p:grpSpPr>
            <a:xfrm flipH="1">
              <a:off x="6113171" y="1509426"/>
              <a:ext cx="1288353" cy="100800"/>
              <a:chOff x="1693969" y="3240138"/>
              <a:chExt cx="840032" cy="100800"/>
            </a:xfrm>
          </p:grpSpPr>
          <p:cxnSp>
            <p:nvCxnSpPr>
              <p:cNvPr id="12" name="מחבר ישר 11">
                <a:extLst>
                  <a:ext uri="{FF2B5EF4-FFF2-40B4-BE49-F238E27FC236}">
                    <a16:creationId xmlns:a16="http://schemas.microsoft.com/office/drawing/2014/main" id="{370B72A7-B625-48B8-88E6-BCE2A4DD531E}"/>
                  </a:ext>
                </a:extLst>
              </p:cNvPr>
              <p:cNvCxnSpPr/>
              <p:nvPr userDrawn="1"/>
            </p:nvCxnSpPr>
            <p:spPr>
              <a:xfrm>
                <a:off x="1693969" y="3290538"/>
                <a:ext cx="77459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2468277"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21" name="אליפסה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פריסת תוכן של המלצות">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776850" y="707529"/>
            <a:ext cx="6310887" cy="569086"/>
          </a:xfrm>
        </p:spPr>
        <p:txBody>
          <a:bodyPr lIns="0" tIns="0" rIns="0" bIns="0" rtlCol="1" anchor="b">
            <a:normAutofit/>
          </a:bodyPr>
          <a:lstStyle>
            <a:lvl1pPr algn="l"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המלצות</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75202"/>
            <a:ext cx="2636565" cy="100800"/>
            <a:chOff x="675503" y="3240138"/>
            <a:chExt cx="1646182"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159588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225596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0" name="מציין מיקום טקסט 2">
            <a:extLst>
              <a:ext uri="{FF2B5EF4-FFF2-40B4-BE49-F238E27FC236}">
                <a16:creationId xmlns:a16="http://schemas.microsoft.com/office/drawing/2014/main" id="{4A98AB01-9578-4430-96AD-F434AF0CDA20}"/>
              </a:ext>
            </a:extLst>
          </p:cNvPr>
          <p:cNvSpPr>
            <a:spLocks noGrp="1"/>
          </p:cNvSpPr>
          <p:nvPr>
            <p:ph type="body" idx="34" hasCustomPrompt="1"/>
          </p:nvPr>
        </p:nvSpPr>
        <p:spPr>
          <a:xfrm flipH="1">
            <a:off x="9744217" y="4996962"/>
            <a:ext cx="1625324"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תפקיד לקוח</a:t>
            </a:r>
          </a:p>
        </p:txBody>
      </p:sp>
      <p:sp>
        <p:nvSpPr>
          <p:cNvPr id="41" name="מציין מיקום טקסט 2">
            <a:extLst>
              <a:ext uri="{FF2B5EF4-FFF2-40B4-BE49-F238E27FC236}">
                <a16:creationId xmlns:a16="http://schemas.microsoft.com/office/drawing/2014/main" id="{EF9D60F2-A1FB-4A95-997B-A4F1723AC1EC}"/>
              </a:ext>
            </a:extLst>
          </p:cNvPr>
          <p:cNvSpPr>
            <a:spLocks noGrp="1"/>
          </p:cNvSpPr>
          <p:nvPr>
            <p:ph type="body" idx="35" hasCustomPrompt="1"/>
          </p:nvPr>
        </p:nvSpPr>
        <p:spPr>
          <a:xfrm flipH="1">
            <a:off x="9744217" y="4191894"/>
            <a:ext cx="1625324" cy="720726"/>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תבנית בסיס</a:t>
            </a:r>
            <a:br>
              <a:rPr lang="he-IL" noProof="0" dirty="0"/>
            </a:br>
            <a:r>
              <a:rPr lang="he-IL" noProof="0" dirty="0"/>
              <a:t>טקסט</a:t>
            </a:r>
          </a:p>
        </p:txBody>
      </p:sp>
      <p:sp>
        <p:nvSpPr>
          <p:cNvPr id="42" name="מציין מיקום של תמונה 2">
            <a:extLst>
              <a:ext uri="{FF2B5EF4-FFF2-40B4-BE49-F238E27FC236}">
                <a16:creationId xmlns:a16="http://schemas.microsoft.com/office/drawing/2014/main" id="{76A56D2A-42F0-40C5-96D7-B1AC33152A85}"/>
              </a:ext>
            </a:extLst>
          </p:cNvPr>
          <p:cNvSpPr>
            <a:spLocks noGrp="1"/>
          </p:cNvSpPr>
          <p:nvPr>
            <p:ph type="pic" sz="quarter" idx="36"/>
          </p:nvPr>
        </p:nvSpPr>
        <p:spPr>
          <a:xfrm flipH="1">
            <a:off x="8637793" y="4435460"/>
            <a:ext cx="1106424" cy="1106423"/>
          </a:xfrm>
          <a:prstGeom prst="ellipse">
            <a:avLst/>
          </a:prstGeom>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cxnSp>
        <p:nvCxnSpPr>
          <p:cNvPr id="43" name="מחבר ישר 42">
            <a:extLst>
              <a:ext uri="{FF2B5EF4-FFF2-40B4-BE49-F238E27FC236}">
                <a16:creationId xmlns:a16="http://schemas.microsoft.com/office/drawing/2014/main" id="{CF6D1C91-9136-4678-A712-92BE9B3902C4}"/>
              </a:ext>
            </a:extLst>
          </p:cNvPr>
          <p:cNvCxnSpPr>
            <a:cxnSpLocks/>
          </p:cNvCxnSpPr>
          <p:nvPr userDrawn="1"/>
        </p:nvCxnSpPr>
        <p:spPr>
          <a:xfrm flipH="1" flipV="1">
            <a:off x="919100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מציין מיקום טקסט 3">
            <a:extLst>
              <a:ext uri="{FF2B5EF4-FFF2-40B4-BE49-F238E27FC236}">
                <a16:creationId xmlns:a16="http://schemas.microsoft.com/office/drawing/2014/main" id="{F2D92A7B-1C40-4AEB-92C3-C35F8C01F1FA}"/>
              </a:ext>
            </a:extLst>
          </p:cNvPr>
          <p:cNvSpPr>
            <a:spLocks noGrp="1"/>
          </p:cNvSpPr>
          <p:nvPr>
            <p:ph type="body" sz="quarter" idx="49"/>
          </p:nvPr>
        </p:nvSpPr>
        <p:spPr>
          <a:xfrm flipH="1">
            <a:off x="8343774"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1">
            <a:normAutofit/>
          </a:bodyPr>
          <a:lstStyle>
            <a:lvl1pPr marL="0" indent="0" algn="r" rtl="1">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לחץ כדי לערוך סגנונות טקסט של תבנית בסיס</a:t>
            </a:r>
          </a:p>
        </p:txBody>
      </p:sp>
      <p:sp>
        <p:nvSpPr>
          <p:cNvPr id="24" name="אליפסה 23">
            <a:extLst>
              <a:ext uri="{FF2B5EF4-FFF2-40B4-BE49-F238E27FC236}">
                <a16:creationId xmlns:a16="http://schemas.microsoft.com/office/drawing/2014/main" id="{F2E312F1-B417-47B6-97E4-7CCA31034F82}"/>
              </a:ext>
            </a:extLst>
          </p:cNvPr>
          <p:cNvSpPr/>
          <p:nvPr userDrawn="1"/>
        </p:nvSpPr>
        <p:spPr>
          <a:xfrm flipH="1">
            <a:off x="914060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8" name="מציין מיקום טקסט 2">
            <a:extLst>
              <a:ext uri="{FF2B5EF4-FFF2-40B4-BE49-F238E27FC236}">
                <a16:creationId xmlns:a16="http://schemas.microsoft.com/office/drawing/2014/main" id="{13DB5D84-04D8-4536-A06B-AED76E7C51D7}"/>
              </a:ext>
            </a:extLst>
          </p:cNvPr>
          <p:cNvSpPr>
            <a:spLocks noGrp="1"/>
          </p:cNvSpPr>
          <p:nvPr>
            <p:ph type="body" idx="50" hasCustomPrompt="1"/>
          </p:nvPr>
        </p:nvSpPr>
        <p:spPr>
          <a:xfrm flipH="1">
            <a:off x="5980038" y="4996962"/>
            <a:ext cx="1625324"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תפקיד לקוח</a:t>
            </a:r>
          </a:p>
        </p:txBody>
      </p:sp>
      <p:sp>
        <p:nvSpPr>
          <p:cNvPr id="59" name="מציין מיקום טקסט 2">
            <a:extLst>
              <a:ext uri="{FF2B5EF4-FFF2-40B4-BE49-F238E27FC236}">
                <a16:creationId xmlns:a16="http://schemas.microsoft.com/office/drawing/2014/main" id="{3AB0AC7E-7919-422E-95A1-82E8B125756D}"/>
              </a:ext>
            </a:extLst>
          </p:cNvPr>
          <p:cNvSpPr>
            <a:spLocks noGrp="1"/>
          </p:cNvSpPr>
          <p:nvPr>
            <p:ph type="body" idx="51" hasCustomPrompt="1"/>
          </p:nvPr>
        </p:nvSpPr>
        <p:spPr>
          <a:xfrm flipH="1">
            <a:off x="5980038" y="4191894"/>
            <a:ext cx="1625324" cy="720726"/>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תבנית בסיס</a:t>
            </a:r>
            <a:br>
              <a:rPr lang="he-IL" noProof="0" dirty="0"/>
            </a:br>
            <a:r>
              <a:rPr lang="he-IL" noProof="0" dirty="0"/>
              <a:t>טקסט</a:t>
            </a:r>
          </a:p>
        </p:txBody>
      </p:sp>
      <p:sp>
        <p:nvSpPr>
          <p:cNvPr id="60" name="מציין מיקום של תמונה 2">
            <a:extLst>
              <a:ext uri="{FF2B5EF4-FFF2-40B4-BE49-F238E27FC236}">
                <a16:creationId xmlns:a16="http://schemas.microsoft.com/office/drawing/2014/main" id="{B44FD76B-D1AE-458B-AF32-E4AA246B0881}"/>
              </a:ext>
            </a:extLst>
          </p:cNvPr>
          <p:cNvSpPr>
            <a:spLocks noGrp="1"/>
          </p:cNvSpPr>
          <p:nvPr>
            <p:ph type="pic" sz="quarter" idx="52"/>
          </p:nvPr>
        </p:nvSpPr>
        <p:spPr>
          <a:xfrm flipH="1">
            <a:off x="4873614" y="4435460"/>
            <a:ext cx="1106424" cy="1106423"/>
          </a:xfrm>
          <a:prstGeom prst="ellipse">
            <a:avLst/>
          </a:prstGeom>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cxnSp>
        <p:nvCxnSpPr>
          <p:cNvPr id="61" name="מחבר ישר 60">
            <a:extLst>
              <a:ext uri="{FF2B5EF4-FFF2-40B4-BE49-F238E27FC236}">
                <a16:creationId xmlns:a16="http://schemas.microsoft.com/office/drawing/2014/main" id="{07D22CD4-7F86-495D-B381-7D706058B916}"/>
              </a:ext>
            </a:extLst>
          </p:cNvPr>
          <p:cNvCxnSpPr>
            <a:cxnSpLocks/>
          </p:cNvCxnSpPr>
          <p:nvPr userDrawn="1"/>
        </p:nvCxnSpPr>
        <p:spPr>
          <a:xfrm flipH="1" flipV="1">
            <a:off x="5426826"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מציין מיקום טקסט 3">
            <a:extLst>
              <a:ext uri="{FF2B5EF4-FFF2-40B4-BE49-F238E27FC236}">
                <a16:creationId xmlns:a16="http://schemas.microsoft.com/office/drawing/2014/main" id="{1BA0EB90-BA97-4A18-AD3D-1E839B636DEB}"/>
              </a:ext>
            </a:extLst>
          </p:cNvPr>
          <p:cNvSpPr>
            <a:spLocks noGrp="1"/>
          </p:cNvSpPr>
          <p:nvPr>
            <p:ph type="body" sz="quarter" idx="53"/>
          </p:nvPr>
        </p:nvSpPr>
        <p:spPr>
          <a:xfrm flipH="1">
            <a:off x="4579595"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1">
            <a:normAutofit/>
          </a:bodyPr>
          <a:lstStyle>
            <a:lvl1pPr marL="0" indent="0" algn="r" rtl="1">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לחץ כדי לערוך סגנונות טקסט של תבנית בסיס</a:t>
            </a:r>
          </a:p>
        </p:txBody>
      </p:sp>
      <p:sp>
        <p:nvSpPr>
          <p:cNvPr id="63" name="אליפסה 62">
            <a:extLst>
              <a:ext uri="{FF2B5EF4-FFF2-40B4-BE49-F238E27FC236}">
                <a16:creationId xmlns:a16="http://schemas.microsoft.com/office/drawing/2014/main" id="{ED057A87-963C-4F8A-BD4C-959BF8AF699B}"/>
              </a:ext>
            </a:extLst>
          </p:cNvPr>
          <p:cNvSpPr/>
          <p:nvPr userDrawn="1"/>
        </p:nvSpPr>
        <p:spPr>
          <a:xfrm flipH="1">
            <a:off x="5376426"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64" name="מציין מיקום טקסט 2">
            <a:extLst>
              <a:ext uri="{FF2B5EF4-FFF2-40B4-BE49-F238E27FC236}">
                <a16:creationId xmlns:a16="http://schemas.microsoft.com/office/drawing/2014/main" id="{B6BAFE05-9EC0-4C3C-AB0F-89A83361452F}"/>
              </a:ext>
            </a:extLst>
          </p:cNvPr>
          <p:cNvSpPr>
            <a:spLocks noGrp="1"/>
          </p:cNvSpPr>
          <p:nvPr>
            <p:ph type="body" idx="54" hasCustomPrompt="1"/>
          </p:nvPr>
        </p:nvSpPr>
        <p:spPr>
          <a:xfrm flipH="1">
            <a:off x="2215858" y="4992196"/>
            <a:ext cx="1625324"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תפקיד לקוח</a:t>
            </a:r>
          </a:p>
        </p:txBody>
      </p:sp>
      <p:sp>
        <p:nvSpPr>
          <p:cNvPr id="65" name="מציין מיקום טקסט 2">
            <a:extLst>
              <a:ext uri="{FF2B5EF4-FFF2-40B4-BE49-F238E27FC236}">
                <a16:creationId xmlns:a16="http://schemas.microsoft.com/office/drawing/2014/main" id="{290BF8E2-78CA-4427-9231-3C5EDC272DEE}"/>
              </a:ext>
            </a:extLst>
          </p:cNvPr>
          <p:cNvSpPr>
            <a:spLocks noGrp="1"/>
          </p:cNvSpPr>
          <p:nvPr>
            <p:ph type="body" idx="55" hasCustomPrompt="1"/>
          </p:nvPr>
        </p:nvSpPr>
        <p:spPr>
          <a:xfrm flipH="1">
            <a:off x="2215858" y="4187128"/>
            <a:ext cx="1625324" cy="720726"/>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תבנית בסיס</a:t>
            </a:r>
            <a:br>
              <a:rPr lang="he-IL" noProof="0" dirty="0"/>
            </a:br>
            <a:r>
              <a:rPr lang="he-IL" noProof="0" dirty="0"/>
              <a:t>טקסט</a:t>
            </a:r>
          </a:p>
        </p:txBody>
      </p:sp>
      <p:sp>
        <p:nvSpPr>
          <p:cNvPr id="66" name="מציין מיקום של תמונה 2">
            <a:extLst>
              <a:ext uri="{FF2B5EF4-FFF2-40B4-BE49-F238E27FC236}">
                <a16:creationId xmlns:a16="http://schemas.microsoft.com/office/drawing/2014/main" id="{ACA8732F-AB9E-4253-BB5A-5ADD5BA9B153}"/>
              </a:ext>
            </a:extLst>
          </p:cNvPr>
          <p:cNvSpPr>
            <a:spLocks noGrp="1"/>
          </p:cNvSpPr>
          <p:nvPr>
            <p:ph type="pic" sz="quarter" idx="56"/>
          </p:nvPr>
        </p:nvSpPr>
        <p:spPr>
          <a:xfrm flipH="1">
            <a:off x="1109434" y="4430694"/>
            <a:ext cx="1106424" cy="1106423"/>
          </a:xfrm>
          <a:prstGeom prst="ellipse">
            <a:avLst/>
          </a:prstGeom>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cxnSp>
        <p:nvCxnSpPr>
          <p:cNvPr id="67" name="מחבר ישר 66">
            <a:extLst>
              <a:ext uri="{FF2B5EF4-FFF2-40B4-BE49-F238E27FC236}">
                <a16:creationId xmlns:a16="http://schemas.microsoft.com/office/drawing/2014/main" id="{BB9A566A-8C97-4AE6-B9EF-701587499889}"/>
              </a:ext>
            </a:extLst>
          </p:cNvPr>
          <p:cNvCxnSpPr>
            <a:cxnSpLocks/>
          </p:cNvCxnSpPr>
          <p:nvPr userDrawn="1"/>
        </p:nvCxnSpPr>
        <p:spPr>
          <a:xfrm flipH="1" flipV="1">
            <a:off x="1662646"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מציין מיקום טקסט 3">
            <a:extLst>
              <a:ext uri="{FF2B5EF4-FFF2-40B4-BE49-F238E27FC236}">
                <a16:creationId xmlns:a16="http://schemas.microsoft.com/office/drawing/2014/main" id="{45B69021-5E85-4B37-B529-366AC57512FD}"/>
              </a:ext>
            </a:extLst>
          </p:cNvPr>
          <p:cNvSpPr>
            <a:spLocks noGrp="1"/>
          </p:cNvSpPr>
          <p:nvPr>
            <p:ph type="body" sz="quarter" idx="57"/>
          </p:nvPr>
        </p:nvSpPr>
        <p:spPr>
          <a:xfrm flipH="1">
            <a:off x="815415"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1">
            <a:normAutofit/>
          </a:bodyPr>
          <a:lstStyle>
            <a:lvl1pPr marL="0" indent="0" algn="r" rtl="1">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לחץ כדי לערוך סגנונות טקסט של תבנית בסיס</a:t>
            </a:r>
          </a:p>
        </p:txBody>
      </p:sp>
      <p:sp>
        <p:nvSpPr>
          <p:cNvPr id="69" name="אליפסה 68">
            <a:extLst>
              <a:ext uri="{FF2B5EF4-FFF2-40B4-BE49-F238E27FC236}">
                <a16:creationId xmlns:a16="http://schemas.microsoft.com/office/drawing/2014/main" id="{E407CD49-808A-445A-96C0-E3083C9FB390}"/>
              </a:ext>
            </a:extLst>
          </p:cNvPr>
          <p:cNvSpPr/>
          <p:nvPr userDrawn="1"/>
        </p:nvSpPr>
        <p:spPr>
          <a:xfrm flipH="1">
            <a:off x="1612246"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פריסת תוכן של ניתוח מקרה">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hasCustomPrompt="1"/>
          </p:nvPr>
        </p:nvSpPr>
        <p:spPr>
          <a:xfrm flipH="1">
            <a:off x="7200821" y="1980591"/>
            <a:ext cx="4187903" cy="1177174"/>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ניתוח מקרה</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7196919" y="3610893"/>
            <a:ext cx="4168311" cy="1897530"/>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8633517" y="3319328"/>
            <a:ext cx="3542400" cy="100800"/>
            <a:chOff x="-904304" y="3240138"/>
            <a:chExt cx="3542400" cy="100800"/>
          </a:xfrm>
        </p:grpSpPr>
        <p:cxnSp>
          <p:nvCxnSpPr>
            <p:cNvPr id="13" name="מחבר ישר 12">
              <a:extLst>
                <a:ext uri="{FF2B5EF4-FFF2-40B4-BE49-F238E27FC236}">
                  <a16:creationId xmlns:a16="http://schemas.microsoft.com/office/drawing/2014/main" id="{785A4134-866D-4143-AC1E-8A2FFDB49855}"/>
                </a:ext>
              </a:extLst>
            </p:cNvPr>
            <p:cNvCxnSpPr>
              <a:cxnSpLocks/>
            </p:cNvCxnSpPr>
            <p:nvPr userDrawn="1"/>
          </p:nvCxnSpPr>
          <p:spPr>
            <a:xfrm>
              <a:off x="-904304" y="3290538"/>
              <a:ext cx="349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מציין מיקום טקסט 2">
            <a:extLst>
              <a:ext uri="{FF2B5EF4-FFF2-40B4-BE49-F238E27FC236}">
                <a16:creationId xmlns:a16="http://schemas.microsoft.com/office/drawing/2014/main" id="{82DA762C-1D45-43AA-9DB3-3D8DBE3EACFE}"/>
              </a:ext>
            </a:extLst>
          </p:cNvPr>
          <p:cNvSpPr>
            <a:spLocks noGrp="1"/>
          </p:cNvSpPr>
          <p:nvPr>
            <p:ph type="body" idx="33" hasCustomPrompt="1"/>
          </p:nvPr>
        </p:nvSpPr>
        <p:spPr>
          <a:xfrm flipH="1">
            <a:off x="838200" y="1126345"/>
            <a:ext cx="6086475" cy="2662466"/>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8" name="מציין מיקום טקסט 2">
            <a:extLst>
              <a:ext uri="{FF2B5EF4-FFF2-40B4-BE49-F238E27FC236}">
                <a16:creationId xmlns:a16="http://schemas.microsoft.com/office/drawing/2014/main" id="{4C3C1BF4-C955-4D71-87E4-BE0F7B619575}"/>
              </a:ext>
            </a:extLst>
          </p:cNvPr>
          <p:cNvSpPr>
            <a:spLocks noGrp="1"/>
          </p:cNvSpPr>
          <p:nvPr>
            <p:ph type="body" idx="34" hasCustomPrompt="1"/>
          </p:nvPr>
        </p:nvSpPr>
        <p:spPr>
          <a:xfrm flipH="1">
            <a:off x="835558" y="3909256"/>
            <a:ext cx="6086475" cy="1822399"/>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פריסת טלפון נייד ותוכן">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781928" y="1294387"/>
            <a:ext cx="5314072"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 את הכותרת</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803275" y="2212679"/>
            <a:ext cx="5292725" cy="978407"/>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970230"/>
            <a:ext cx="6096000" cy="100800"/>
            <a:chOff x="646015" y="3248308"/>
            <a:chExt cx="3107749"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3" name="מציין מיקום טקסט 2">
            <a:extLst>
              <a:ext uri="{FF2B5EF4-FFF2-40B4-BE49-F238E27FC236}">
                <a16:creationId xmlns:a16="http://schemas.microsoft.com/office/drawing/2014/main" id="{ABD2EF23-562D-4049-92E3-48371C9E83A4}"/>
              </a:ext>
            </a:extLst>
          </p:cNvPr>
          <p:cNvSpPr>
            <a:spLocks noGrp="1"/>
          </p:cNvSpPr>
          <p:nvPr>
            <p:ph type="body" idx="30" hasCustomPrompt="1"/>
          </p:nvPr>
        </p:nvSpPr>
        <p:spPr>
          <a:xfrm flipH="1">
            <a:off x="781929" y="3335524"/>
            <a:ext cx="5311245" cy="2248846"/>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 name="מלבן 2">
            <a:extLst>
              <a:ext uri="{FF2B5EF4-FFF2-40B4-BE49-F238E27FC236}">
                <a16:creationId xmlns:a16="http://schemas.microsoft.com/office/drawing/2014/main" id="{496B07E0-C579-4C5F-9AD4-6AF791562924}"/>
              </a:ext>
            </a:extLst>
          </p:cNvPr>
          <p:cNvSpPr/>
          <p:nvPr userDrawn="1"/>
        </p:nvSpPr>
        <p:spPr>
          <a:xfrm flipH="1">
            <a:off x="6921627"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1" name="מציין מיקום של תמונה 2">
            <a:extLst>
              <a:ext uri="{FF2B5EF4-FFF2-40B4-BE49-F238E27FC236}">
                <a16:creationId xmlns:a16="http://schemas.microsoft.com/office/drawing/2014/main" id="{D5639F99-011E-49CF-8ABD-A4DB4439FB47}"/>
              </a:ext>
            </a:extLst>
          </p:cNvPr>
          <p:cNvSpPr>
            <a:spLocks noGrp="1"/>
          </p:cNvSpPr>
          <p:nvPr>
            <p:ph type="pic" sz="quarter" idx="14"/>
          </p:nvPr>
        </p:nvSpPr>
        <p:spPr>
          <a:xfrm flipH="1">
            <a:off x="7056839" y="1976894"/>
            <a:ext cx="1819656" cy="3108960"/>
          </a:xfrm>
          <a:ln w="254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22" name="מציין מיקום של תמונה 2">
            <a:extLst>
              <a:ext uri="{FF2B5EF4-FFF2-40B4-BE49-F238E27FC236}">
                <a16:creationId xmlns:a16="http://schemas.microsoft.com/office/drawing/2014/main" id="{028483B2-B562-448D-AEE1-556BC9366BBA}"/>
              </a:ext>
            </a:extLst>
          </p:cNvPr>
          <p:cNvSpPr>
            <a:spLocks noGrp="1"/>
          </p:cNvSpPr>
          <p:nvPr>
            <p:ph type="pic" sz="quarter" idx="31"/>
          </p:nvPr>
        </p:nvSpPr>
        <p:spPr>
          <a:xfrm flipH="1">
            <a:off x="9032412" y="3517926"/>
            <a:ext cx="2057400" cy="1819656"/>
          </a:xfrm>
          <a:ln w="254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מדריך">
    <p:spTree>
      <p:nvGrpSpPr>
        <p:cNvPr id="1" name=""/>
        <p:cNvGrpSpPr/>
        <p:nvPr/>
      </p:nvGrpSpPr>
      <p:grpSpPr>
        <a:xfrm>
          <a:off x="0" y="0"/>
          <a:ext cx="0" cy="0"/>
          <a:chOff x="0" y="0"/>
          <a:chExt cx="0" cy="0"/>
        </a:xfrm>
      </p:grpSpPr>
      <p:sp>
        <p:nvSpPr>
          <p:cNvPr id="35" name="מלבן 34">
            <a:extLst>
              <a:ext uri="{FF2B5EF4-FFF2-40B4-BE49-F238E27FC236}">
                <a16:creationId xmlns:a16="http://schemas.microsoft.com/office/drawing/2014/main" id="{42737603-04DB-411C-B2D9-BDFF9AEE89D6}"/>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1" name="מציין מיקום טקסט 3">
            <a:extLst>
              <a:ext uri="{FF2B5EF4-FFF2-40B4-BE49-F238E27FC236}">
                <a16:creationId xmlns:a16="http://schemas.microsoft.com/office/drawing/2014/main" id="{605A03A4-E79C-49C5-A546-FF8E2D42E9D2}"/>
              </a:ext>
            </a:extLst>
          </p:cNvPr>
          <p:cNvSpPr>
            <a:spLocks noGrp="1"/>
          </p:cNvSpPr>
          <p:nvPr>
            <p:ph type="body" sz="half" idx="2"/>
          </p:nvPr>
        </p:nvSpPr>
        <p:spPr>
          <a:xfrm flipH="1">
            <a:off x="9662761" y="3054194"/>
            <a:ext cx="1645920" cy="618756"/>
          </a:xfrm>
        </p:spPr>
        <p:txBody>
          <a:bodyPr lIns="0" tIns="0" rIns="0" bIns="0" rtlCol="1" anchor="t" anchorCtr="0">
            <a:normAutofit/>
          </a:bodyPr>
          <a:lstStyle>
            <a:lvl1pPr marL="0" indent="0" algn="r" rtl="1">
              <a:lnSpc>
                <a:spcPct val="100000"/>
              </a:lnSpc>
              <a:spcBef>
                <a:spcPts val="0"/>
              </a:spcBef>
              <a:buNone/>
              <a:defRPr lang="en-US" sz="1400" i="0" kern="1200" dirty="0" smtClean="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לחץ כדי לערוך סגנונות טקסט של תבנית בסיס</a:t>
            </a:r>
          </a:p>
        </p:txBody>
      </p:sp>
      <p:sp>
        <p:nvSpPr>
          <p:cNvPr id="22" name="מציין מיקום טקסט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flipH="1">
            <a:off x="8337451" y="2023761"/>
            <a:ext cx="2469965" cy="982274"/>
          </a:xfrm>
        </p:spPr>
        <p:txBody>
          <a:bodyPr lIns="0" rIns="0" bIns="0" rtlCol="1" anchor="ctr" anchorCtr="0">
            <a:normAutofit/>
          </a:bodyPr>
          <a:lstStyle>
            <a:lvl1pPr marL="0" indent="0" algn="r" rtl="1">
              <a:spcBef>
                <a:spcPts val="0"/>
              </a:spcBef>
              <a:buNone/>
              <a:defRPr lang="en-US" sz="2000" b="1" kern="1200" dirty="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dirty="0"/>
              <a:t>טקסט של תבנית בסיס</a:t>
            </a:r>
            <a:br>
              <a:rPr lang="he-IL" noProof="0" dirty="0"/>
            </a:br>
            <a:r>
              <a:rPr lang="he-IL" noProof="0" dirty="0"/>
              <a:t>‏סגנונות</a:t>
            </a:r>
          </a:p>
        </p:txBody>
      </p:sp>
      <p:sp>
        <p:nvSpPr>
          <p:cNvPr id="23" name="מציין מיקום טקסט 3">
            <a:extLst>
              <a:ext uri="{FF2B5EF4-FFF2-40B4-BE49-F238E27FC236}">
                <a16:creationId xmlns:a16="http://schemas.microsoft.com/office/drawing/2014/main" id="{6C0E2C30-6E91-49DE-B7A1-6E32A19EC81D}"/>
              </a:ext>
            </a:extLst>
          </p:cNvPr>
          <p:cNvSpPr>
            <a:spLocks noGrp="1"/>
          </p:cNvSpPr>
          <p:nvPr>
            <p:ph type="body" sz="half" idx="36"/>
          </p:nvPr>
        </p:nvSpPr>
        <p:spPr>
          <a:xfrm flipH="1">
            <a:off x="8205668" y="3054194"/>
            <a:ext cx="1389888" cy="618756"/>
          </a:xfrm>
        </p:spPr>
        <p:txBody>
          <a:bodyPr lIns="0" tIns="0" rIns="0" bIns="0" rtlCol="1" anchor="t" anchorCtr="0">
            <a:normAutofit/>
          </a:bodyPr>
          <a:lstStyle>
            <a:lvl1pPr marL="0" indent="0" algn="r" rtl="1">
              <a:lnSpc>
                <a:spcPct val="100000"/>
              </a:lnSpc>
              <a:spcBef>
                <a:spcPts val="0"/>
              </a:spcBef>
              <a:buNone/>
              <a:defRPr lang="en-US" sz="1400" i="0" kern="1200" dirty="0" smtClean="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marL="0" lvl="0" indent="0" algn="l" defTabSz="914400" rtl="1" eaLnBrk="1" latinLnBrk="0" hangingPunct="1">
              <a:lnSpc>
                <a:spcPct val="100000"/>
              </a:lnSpc>
              <a:spcBef>
                <a:spcPts val="0"/>
              </a:spcBef>
              <a:buFont typeface="Arial" panose="020B0604020202020204" pitchFamily="34" charset="0"/>
              <a:buNone/>
            </a:pPr>
            <a:r>
              <a:rPr lang="he-IL" noProof="0"/>
              <a:t>לחץ כדי לערוך סגנונות טקסט של תבנית בסיס</a:t>
            </a:r>
          </a:p>
        </p:txBody>
      </p:sp>
      <p:sp>
        <p:nvSpPr>
          <p:cNvPr id="24" name="מציין מיקום של תמונה 12">
            <a:extLst>
              <a:ext uri="{FF2B5EF4-FFF2-40B4-BE49-F238E27FC236}">
                <a16:creationId xmlns:a16="http://schemas.microsoft.com/office/drawing/2014/main" id="{70BE5E73-C067-492F-BE30-5E3DADAD40EF}"/>
              </a:ext>
            </a:extLst>
          </p:cNvPr>
          <p:cNvSpPr>
            <a:spLocks noGrp="1"/>
          </p:cNvSpPr>
          <p:nvPr>
            <p:ph type="pic" sz="quarter" idx="37"/>
          </p:nvPr>
        </p:nvSpPr>
        <p:spPr>
          <a:xfrm flipH="1">
            <a:off x="9679372" y="3731781"/>
            <a:ext cx="1636776" cy="1618488"/>
          </a:xfrm>
        </p:spPr>
        <p:txBody>
          <a:bodyPr rtlCol="1" anchor="ctr" anchorCtr="0">
            <a:noAutofit/>
          </a:bodyPr>
          <a:lstStyle>
            <a:lvl1pPr marL="0" indent="0" algn="ctr" rtl="1">
              <a:buNone/>
              <a:defRPr sz="14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25" name="מציין מיקום של תמונה 12">
            <a:extLst>
              <a:ext uri="{FF2B5EF4-FFF2-40B4-BE49-F238E27FC236}">
                <a16:creationId xmlns:a16="http://schemas.microsoft.com/office/drawing/2014/main" id="{36A9B448-4FDC-41F7-941E-5BF5A129057A}"/>
              </a:ext>
            </a:extLst>
          </p:cNvPr>
          <p:cNvSpPr>
            <a:spLocks noGrp="1"/>
          </p:cNvSpPr>
          <p:nvPr>
            <p:ph type="pic" sz="quarter" idx="38"/>
          </p:nvPr>
        </p:nvSpPr>
        <p:spPr>
          <a:xfrm flipH="1">
            <a:off x="8055393" y="3731781"/>
            <a:ext cx="1636776" cy="1618488"/>
          </a:xfrm>
        </p:spPr>
        <p:txBody>
          <a:bodyPr rtlCol="1" anchor="ctr" anchorCtr="0">
            <a:noAutofit/>
          </a:bodyPr>
          <a:lstStyle>
            <a:lvl1pPr marL="0" indent="0" algn="ctr" rtl="1">
              <a:buNone/>
              <a:defRPr sz="14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26" name="מציין מיקום טקסט 3">
            <a:extLst>
              <a:ext uri="{FF2B5EF4-FFF2-40B4-BE49-F238E27FC236}">
                <a16:creationId xmlns:a16="http://schemas.microsoft.com/office/drawing/2014/main" id="{90B3A413-8776-4B3B-931F-C132DAB3A425}"/>
              </a:ext>
            </a:extLst>
          </p:cNvPr>
          <p:cNvSpPr>
            <a:spLocks noGrp="1"/>
          </p:cNvSpPr>
          <p:nvPr>
            <p:ph type="body" sz="half" idx="39"/>
          </p:nvPr>
        </p:nvSpPr>
        <p:spPr>
          <a:xfrm flipH="1">
            <a:off x="5138065" y="3054194"/>
            <a:ext cx="2113508" cy="618756"/>
          </a:xfrm>
        </p:spPr>
        <p:txBody>
          <a:bodyPr lIns="0" tIns="0" rIns="0" bIns="0" rtlCol="1" anchor="t" anchorCtr="0">
            <a:normAutofit/>
          </a:bodyPr>
          <a:lstStyle>
            <a:lvl1pPr marL="0" indent="0" algn="r" rtl="1">
              <a:lnSpc>
                <a:spcPct val="100000"/>
              </a:lnSpc>
              <a:spcBef>
                <a:spcPts val="0"/>
              </a:spcBef>
              <a:buNone/>
              <a:defRPr lang="en-US" sz="1400" i="0" kern="1200" smtClean="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marL="0" lvl="0" indent="0" algn="l" defTabSz="914400" rtl="1" eaLnBrk="1" latinLnBrk="0" hangingPunct="1">
              <a:lnSpc>
                <a:spcPct val="100000"/>
              </a:lnSpc>
              <a:spcBef>
                <a:spcPts val="0"/>
              </a:spcBef>
              <a:buFont typeface="Arial" panose="020B0604020202020204" pitchFamily="34" charset="0"/>
              <a:buNone/>
            </a:pPr>
            <a:r>
              <a:rPr lang="he-IL" noProof="0"/>
              <a:t>לחץ כדי לערוך סגנונות טקסט של תבנית בסיס</a:t>
            </a:r>
          </a:p>
        </p:txBody>
      </p:sp>
      <p:sp>
        <p:nvSpPr>
          <p:cNvPr id="27" name="מציין מיקום טקסט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flipH="1">
            <a:off x="4753970" y="2023761"/>
            <a:ext cx="1943702" cy="982274"/>
          </a:xfrm>
        </p:spPr>
        <p:txBody>
          <a:bodyPr lIns="0" rIns="0" bIns="0" rtlCol="1" anchor="ctr" anchorCtr="0">
            <a:normAutofit/>
          </a:bodyPr>
          <a:lstStyle>
            <a:lvl1pPr marL="0" indent="0" algn="r" rtl="1">
              <a:spcBef>
                <a:spcPts val="0"/>
              </a:spcBef>
              <a:buNone/>
              <a:defRPr lang="en-US" sz="2000" b="1" kern="1200" dirty="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dirty="0"/>
              <a:t>טקסט של תבנית בסיס</a:t>
            </a:r>
            <a:br>
              <a:rPr lang="he-IL" noProof="0" dirty="0"/>
            </a:br>
            <a:r>
              <a:rPr lang="he-IL" noProof="0" dirty="0"/>
              <a:t>‏סגנונות</a:t>
            </a:r>
          </a:p>
        </p:txBody>
      </p:sp>
      <p:sp>
        <p:nvSpPr>
          <p:cNvPr id="28" name="מציין מיקום של תמונה 12">
            <a:extLst>
              <a:ext uri="{FF2B5EF4-FFF2-40B4-BE49-F238E27FC236}">
                <a16:creationId xmlns:a16="http://schemas.microsoft.com/office/drawing/2014/main" id="{64125935-B0D3-4ABD-9BBA-A60E46D2C55C}"/>
              </a:ext>
            </a:extLst>
          </p:cNvPr>
          <p:cNvSpPr>
            <a:spLocks noGrp="1"/>
          </p:cNvSpPr>
          <p:nvPr>
            <p:ph type="pic" sz="quarter" idx="43"/>
          </p:nvPr>
        </p:nvSpPr>
        <p:spPr>
          <a:xfrm flipH="1">
            <a:off x="5197337" y="3731781"/>
            <a:ext cx="2048256" cy="896112"/>
          </a:xfrm>
        </p:spPr>
        <p:txBody>
          <a:bodyPr rtlCol="1" anchor="ctr" anchorCtr="0">
            <a:noAutofit/>
          </a:bodyPr>
          <a:lstStyle>
            <a:lvl1pPr marL="0" indent="0" algn="ctr" rtl="1">
              <a:buNone/>
              <a:defRPr sz="14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29" name="מציין מיקום טקסט 3">
            <a:extLst>
              <a:ext uri="{FF2B5EF4-FFF2-40B4-BE49-F238E27FC236}">
                <a16:creationId xmlns:a16="http://schemas.microsoft.com/office/drawing/2014/main" id="{47D3BA4D-FA26-44C8-B927-E42CC8E67B79}"/>
              </a:ext>
            </a:extLst>
          </p:cNvPr>
          <p:cNvSpPr>
            <a:spLocks noGrp="1"/>
          </p:cNvSpPr>
          <p:nvPr>
            <p:ph type="body" sz="half" idx="45"/>
          </p:nvPr>
        </p:nvSpPr>
        <p:spPr>
          <a:xfrm flipH="1">
            <a:off x="2094636" y="3054194"/>
            <a:ext cx="2197045" cy="618756"/>
          </a:xfrm>
        </p:spPr>
        <p:txBody>
          <a:bodyPr lIns="0" tIns="0" rIns="0" bIns="0" rtlCol="1" anchor="t" anchorCtr="0">
            <a:normAutofit/>
          </a:bodyPr>
          <a:lstStyle>
            <a:lvl1pPr marL="0" indent="0" algn="r" rtl="1">
              <a:lnSpc>
                <a:spcPct val="100000"/>
              </a:lnSpc>
              <a:spcBef>
                <a:spcPts val="0"/>
              </a:spcBef>
              <a:buNone/>
              <a:defRPr lang="en-US" sz="1400" i="0" kern="1200" smtClean="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marL="0" lvl="0" indent="0" algn="l" defTabSz="914400" rtl="1" eaLnBrk="1" latinLnBrk="0" hangingPunct="1">
              <a:lnSpc>
                <a:spcPct val="100000"/>
              </a:lnSpc>
              <a:spcBef>
                <a:spcPts val="0"/>
              </a:spcBef>
              <a:buFont typeface="Arial" panose="020B0604020202020204" pitchFamily="34" charset="0"/>
              <a:buNone/>
            </a:pPr>
            <a:r>
              <a:rPr lang="he-IL" noProof="0"/>
              <a:t>לחץ כדי לערוך סגנונות טקסט של תבנית בסיס</a:t>
            </a:r>
          </a:p>
        </p:txBody>
      </p:sp>
      <p:sp>
        <p:nvSpPr>
          <p:cNvPr id="30" name="מציין מיקום טקסט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flipH="1">
            <a:off x="1794078" y="2023761"/>
            <a:ext cx="1943702" cy="982274"/>
          </a:xfrm>
        </p:spPr>
        <p:txBody>
          <a:bodyPr lIns="0" rIns="0" bIns="0" rtlCol="1" anchor="ctr" anchorCtr="0">
            <a:normAutofit/>
          </a:bodyPr>
          <a:lstStyle>
            <a:lvl1pPr marL="0" indent="0" algn="r" rtl="1">
              <a:spcBef>
                <a:spcPts val="0"/>
              </a:spcBef>
              <a:buNone/>
              <a:defRPr lang="en-US" sz="2000" b="1" kern="1200" dirty="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dirty="0"/>
              <a:t>טקסט של תבנית בסיס</a:t>
            </a:r>
            <a:br>
              <a:rPr lang="he-IL" noProof="0" dirty="0"/>
            </a:br>
            <a:r>
              <a:rPr lang="he-IL" noProof="0" dirty="0"/>
              <a:t>‏סגנונות</a:t>
            </a:r>
          </a:p>
        </p:txBody>
      </p:sp>
      <p:sp>
        <p:nvSpPr>
          <p:cNvPr id="32" name="מציין מיקום טקסט 3">
            <a:extLst>
              <a:ext uri="{FF2B5EF4-FFF2-40B4-BE49-F238E27FC236}">
                <a16:creationId xmlns:a16="http://schemas.microsoft.com/office/drawing/2014/main" id="{55D1A91B-BB99-4DC7-B8F5-55514B49A9D1}"/>
              </a:ext>
            </a:extLst>
          </p:cNvPr>
          <p:cNvSpPr>
            <a:spLocks noGrp="1"/>
          </p:cNvSpPr>
          <p:nvPr>
            <p:ph type="body" sz="half" idx="49"/>
          </p:nvPr>
        </p:nvSpPr>
        <p:spPr>
          <a:xfrm flipH="1">
            <a:off x="2067742" y="4671712"/>
            <a:ext cx="2223939" cy="519503"/>
          </a:xfrm>
        </p:spPr>
        <p:txBody>
          <a:bodyPr lIns="0" tIns="0" rIns="0" bIns="0" rtlCol="1" anchor="t" anchorCtr="0">
            <a:normAutofit/>
          </a:bodyPr>
          <a:lstStyle>
            <a:lvl1pPr marL="0" indent="0" algn="r" rtl="1">
              <a:lnSpc>
                <a:spcPct val="100000"/>
              </a:lnSpc>
              <a:spcBef>
                <a:spcPts val="0"/>
              </a:spcBef>
              <a:buNone/>
              <a:defRPr lang="en-US" sz="1400" i="0" kern="120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marL="0" lvl="0" indent="0" algn="l" defTabSz="914400" rtl="1" eaLnBrk="1" latinLnBrk="0" hangingPunct="1">
              <a:lnSpc>
                <a:spcPct val="100000"/>
              </a:lnSpc>
              <a:spcBef>
                <a:spcPts val="0"/>
              </a:spcBef>
              <a:buFont typeface="Arial" panose="020B0604020202020204" pitchFamily="34" charset="0"/>
              <a:buNone/>
            </a:pPr>
            <a:r>
              <a:rPr lang="he-IL" noProof="0"/>
              <a:t>לחץ כדי לערוך סגנונות טקסט של תבנית בסיס</a:t>
            </a:r>
          </a:p>
        </p:txBody>
      </p:sp>
      <p:sp>
        <p:nvSpPr>
          <p:cNvPr id="33" name="מציין מיקום טקסט 3">
            <a:extLst>
              <a:ext uri="{FF2B5EF4-FFF2-40B4-BE49-F238E27FC236}">
                <a16:creationId xmlns:a16="http://schemas.microsoft.com/office/drawing/2014/main" id="{FFAB2C75-BBBF-4A4D-A633-7CEFFABAFE32}"/>
              </a:ext>
            </a:extLst>
          </p:cNvPr>
          <p:cNvSpPr>
            <a:spLocks noGrp="1"/>
          </p:cNvSpPr>
          <p:nvPr>
            <p:ph type="body" sz="half" idx="51"/>
          </p:nvPr>
        </p:nvSpPr>
        <p:spPr>
          <a:xfrm flipH="1">
            <a:off x="5203317" y="4830765"/>
            <a:ext cx="2048256" cy="519503"/>
          </a:xfrm>
        </p:spPr>
        <p:txBody>
          <a:bodyPr lIns="0" tIns="0" rIns="0" bIns="0" rtlCol="1" anchor="t" anchorCtr="0">
            <a:normAutofit/>
          </a:bodyPr>
          <a:lstStyle>
            <a:lvl1pPr marL="0" indent="0" algn="r" rtl="1">
              <a:lnSpc>
                <a:spcPct val="100000"/>
              </a:lnSpc>
              <a:spcBef>
                <a:spcPts val="0"/>
              </a:spcBef>
              <a:buNone/>
              <a:defRPr lang="en-US" sz="1400" i="0" kern="120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marL="0" lvl="0" indent="0" algn="l" defTabSz="914400" rtl="1" eaLnBrk="1" latinLnBrk="0" hangingPunct="1">
              <a:lnSpc>
                <a:spcPct val="100000"/>
              </a:lnSpc>
              <a:spcBef>
                <a:spcPts val="0"/>
              </a:spcBef>
              <a:buFont typeface="Arial" panose="020B0604020202020204" pitchFamily="34" charset="0"/>
              <a:buNone/>
            </a:pPr>
            <a:r>
              <a:rPr lang="he-IL" noProof="0"/>
              <a:t>לחץ כדי לערוך סגנונות טקסט של תבנית בסיס</a:t>
            </a:r>
          </a:p>
        </p:txBody>
      </p:sp>
      <p:sp>
        <p:nvSpPr>
          <p:cNvPr id="34" name="מציין מיקום טקסט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flipH="1">
            <a:off x="10810240" y="2023413"/>
            <a:ext cx="558402" cy="896112"/>
          </a:xfrm>
        </p:spPr>
        <p:txBody>
          <a:bodyPr lIns="0" tIns="0" rIns="0" bIns="0" rtlCol="1">
            <a:noAutofit/>
          </a:bodyPr>
          <a:lstStyle>
            <a:lvl1pPr marL="0" indent="0" algn="r" rtl="1">
              <a:buNone/>
              <a:defRPr sz="7000" b="1">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1</a:t>
            </a:r>
          </a:p>
        </p:txBody>
      </p:sp>
      <p:sp>
        <p:nvSpPr>
          <p:cNvPr id="36" name="מציין מיקום טקסט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flipH="1">
            <a:off x="6720775" y="1999493"/>
            <a:ext cx="558402" cy="896112"/>
          </a:xfrm>
        </p:spPr>
        <p:txBody>
          <a:bodyPr lIns="0" tIns="0" rIns="0" bIns="0" rtlCol="1">
            <a:noAutofit/>
          </a:bodyPr>
          <a:lstStyle>
            <a:lvl1pPr marL="0" indent="0" algn="r" rtl="1">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1" eaLnBrk="1" latinLnBrk="0" hangingPunct="1">
              <a:lnSpc>
                <a:spcPct val="90000"/>
              </a:lnSpc>
              <a:spcBef>
                <a:spcPts val="1000"/>
              </a:spcBef>
              <a:buFont typeface="Arial" panose="020B0604020202020204" pitchFamily="34" charset="0"/>
              <a:buNone/>
            </a:pPr>
            <a:r>
              <a:rPr lang="he-IL" noProof="0" dirty="0"/>
              <a:t>1</a:t>
            </a:r>
          </a:p>
        </p:txBody>
      </p:sp>
      <p:sp>
        <p:nvSpPr>
          <p:cNvPr id="37" name="מציין מיקום טקסט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flipH="1">
            <a:off x="3760174" y="2002966"/>
            <a:ext cx="558402" cy="896112"/>
          </a:xfrm>
        </p:spPr>
        <p:txBody>
          <a:bodyPr lIns="0" tIns="0" rIns="0" bIns="0" rtlCol="1">
            <a:noAutofit/>
          </a:bodyPr>
          <a:lstStyle>
            <a:lvl1pPr marL="0" indent="0" algn="r" rtl="1">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1" eaLnBrk="1" latinLnBrk="0" hangingPunct="1">
              <a:lnSpc>
                <a:spcPct val="90000"/>
              </a:lnSpc>
              <a:spcBef>
                <a:spcPts val="1000"/>
              </a:spcBef>
              <a:buFont typeface="Arial" panose="020B0604020202020204" pitchFamily="34" charset="0"/>
              <a:buNone/>
            </a:pPr>
            <a:r>
              <a:rPr lang="he-IL" noProof="0" dirty="0"/>
              <a:t>1</a:t>
            </a:r>
          </a:p>
        </p:txBody>
      </p:sp>
      <p:sp>
        <p:nvSpPr>
          <p:cNvPr id="40" name="מציין מיקום טקסט 3">
            <a:extLst>
              <a:ext uri="{FF2B5EF4-FFF2-40B4-BE49-F238E27FC236}">
                <a16:creationId xmlns:a16="http://schemas.microsoft.com/office/drawing/2014/main" id="{315834F5-9ACD-4898-B96E-8C732881FF01}"/>
              </a:ext>
            </a:extLst>
          </p:cNvPr>
          <p:cNvSpPr>
            <a:spLocks noGrp="1"/>
          </p:cNvSpPr>
          <p:nvPr>
            <p:ph type="body" sz="half" idx="50"/>
          </p:nvPr>
        </p:nvSpPr>
        <p:spPr>
          <a:xfrm flipH="1">
            <a:off x="839787" y="5706529"/>
            <a:ext cx="8993089" cy="365122"/>
          </a:xfrm>
        </p:spPr>
        <p:txBody>
          <a:bodyPr lIns="0" tIns="0" rIns="0" bIns="0" rtlCol="1" anchor="t" anchorCtr="0">
            <a:normAutofit/>
          </a:bodyPr>
          <a:lstStyle>
            <a:lvl1pPr marL="0" indent="0" algn="r" rtl="1">
              <a:lnSpc>
                <a:spcPct val="100000"/>
              </a:lnSpc>
              <a:spcBef>
                <a:spcPts val="0"/>
              </a:spcBef>
              <a:buNone/>
              <a:defRPr lang="en-US" sz="1400" i="0" kern="1200" smtClean="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לחץ כדי לערוך סגנונות טקסט של תבנית בסיס</a:t>
            </a:r>
          </a:p>
        </p:txBody>
      </p:sp>
      <p:sp>
        <p:nvSpPr>
          <p:cNvPr id="38" name="כותרת 1">
            <a:extLst>
              <a:ext uri="{FF2B5EF4-FFF2-40B4-BE49-F238E27FC236}">
                <a16:creationId xmlns:a16="http://schemas.microsoft.com/office/drawing/2014/main" id="{7E5CF6DE-4761-4BA5-A429-30AC8BBAD45B}"/>
              </a:ext>
            </a:extLst>
          </p:cNvPr>
          <p:cNvSpPr>
            <a:spLocks noGrp="1"/>
          </p:cNvSpPr>
          <p:nvPr>
            <p:ph type="title" hasCustomPrompt="1"/>
          </p:nvPr>
        </p:nvSpPr>
        <p:spPr>
          <a:xfrm flipH="1">
            <a:off x="839787" y="780001"/>
            <a:ext cx="10512424" cy="606677"/>
          </a:xfrm>
        </p:spPr>
        <p:txBody>
          <a:bodyPr lIns="0" tIns="0" rIns="0" bIns="0" rtlCol="1" anchor="t" anchorCtr="0">
            <a:normAutofit/>
          </a:bodyPr>
          <a:lstStyle>
            <a:lvl1pPr marL="0" algn="r" defTabSz="914400" rtl="1" eaLnBrk="1" latinLnBrk="0" hangingPunct="1">
              <a:lnSpc>
                <a:spcPct val="90000"/>
              </a:lnSpc>
              <a:spcBef>
                <a:spcPct val="0"/>
              </a:spcBef>
              <a:buNone/>
              <a:defRPr lang="ru-RU" sz="3600" b="1" kern="1200" dirty="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אופן השימוש בתבנית זו</a:t>
            </a:r>
          </a:p>
        </p:txBody>
      </p:sp>
      <p:sp>
        <p:nvSpPr>
          <p:cNvPr id="41" name="מציין מיקום תמונה 9">
            <a:extLst>
              <a:ext uri="{FF2B5EF4-FFF2-40B4-BE49-F238E27FC236}">
                <a16:creationId xmlns:a16="http://schemas.microsoft.com/office/drawing/2014/main" id="{8A4896B5-1C5E-47F0-8F0C-4EF97E356C86}"/>
              </a:ext>
            </a:extLst>
          </p:cNvPr>
          <p:cNvSpPr>
            <a:spLocks noGrp="1"/>
          </p:cNvSpPr>
          <p:nvPr>
            <p:ph type="pic" sz="quarter" idx="13"/>
          </p:nvPr>
        </p:nvSpPr>
        <p:spPr>
          <a:xfrm flipH="1">
            <a:off x="2810353" y="3779907"/>
            <a:ext cx="1481328" cy="758952"/>
          </a:xfrm>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31" name="קבוצה 30">
            <a:extLst>
              <a:ext uri="{FF2B5EF4-FFF2-40B4-BE49-F238E27FC236}">
                <a16:creationId xmlns:a16="http://schemas.microsoft.com/office/drawing/2014/main" id="{D87F4783-C8BA-411C-A188-4A4DAED10C02}"/>
              </a:ext>
            </a:extLst>
          </p:cNvPr>
          <p:cNvGrpSpPr/>
          <p:nvPr userDrawn="1"/>
        </p:nvGrpSpPr>
        <p:grpSpPr>
          <a:xfrm>
            <a:off x="0" y="1375202"/>
            <a:ext cx="7776000" cy="100800"/>
            <a:chOff x="-322289" y="3240138"/>
            <a:chExt cx="5070122" cy="100800"/>
          </a:xfrm>
        </p:grpSpPr>
        <p:cxnSp>
          <p:nvCxnSpPr>
            <p:cNvPr id="39" name="מחבר ישר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אליפסה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שקופית כותרת">
    <p:spTree>
      <p:nvGrpSpPr>
        <p:cNvPr id="1" name=""/>
        <p:cNvGrpSpPr/>
        <p:nvPr/>
      </p:nvGrpSpPr>
      <p:grpSpPr>
        <a:xfrm>
          <a:off x="0" y="0"/>
          <a:ext cx="0" cy="0"/>
          <a:chOff x="0" y="0"/>
          <a:chExt cx="0" cy="0"/>
        </a:xfrm>
      </p:grpSpPr>
      <p:sp>
        <p:nvSpPr>
          <p:cNvPr id="8" name="מלבן 7">
            <a:extLst>
              <a:ext uri="{FF2B5EF4-FFF2-40B4-BE49-F238E27FC236}">
                <a16:creationId xmlns:a16="http://schemas.microsoft.com/office/drawing/2014/main" id="{278196A9-689D-4410-BFC0-7ACB19755A0C}"/>
              </a:ext>
            </a:extLst>
          </p:cNvPr>
          <p:cNvSpPr/>
          <p:nvPr userDrawn="1"/>
        </p:nvSpPr>
        <p:spPr>
          <a:xfrm flipH="1">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129BFEAD-57CF-438A-8084-C5AC7F47E544}"/>
              </a:ext>
            </a:extLst>
          </p:cNvPr>
          <p:cNvSpPr>
            <a:spLocks noGrp="1"/>
          </p:cNvSpPr>
          <p:nvPr>
            <p:ph type="ctrTitle" hasCustomPrompt="1"/>
          </p:nvPr>
        </p:nvSpPr>
        <p:spPr>
          <a:xfrm flipH="1">
            <a:off x="1524000" y="2462986"/>
            <a:ext cx="9144000" cy="1786094"/>
          </a:xfrm>
        </p:spPr>
        <p:txBody>
          <a:bodyPr rtlCol="1" anchor="b"/>
          <a:lstStyle>
            <a:lvl1pPr algn="ctr" rtl="1">
              <a:defRPr sz="6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 סגנון כותרת של תבנית בסיס</a:t>
            </a:r>
          </a:p>
        </p:txBody>
      </p:sp>
      <p:sp>
        <p:nvSpPr>
          <p:cNvPr id="4" name="מציין מיקום של תאריך 3">
            <a:extLst>
              <a:ext uri="{FF2B5EF4-FFF2-40B4-BE49-F238E27FC236}">
                <a16:creationId xmlns:a16="http://schemas.microsoft.com/office/drawing/2014/main" id="{7E17A3CB-B083-4E49-9123-A5E47559DCDB}"/>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A8C4102C-4609-416C-A808-0FFE0051DA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2D7BCC5D-6F2C-472F-BD4C-4096793DFC24}"/>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7" name="מלבן 6">
            <a:extLst>
              <a:ext uri="{FF2B5EF4-FFF2-40B4-BE49-F238E27FC236}">
                <a16:creationId xmlns:a16="http://schemas.microsoft.com/office/drawing/2014/main" id="{7BE854BB-FA44-4CAB-85DF-F5C412560348}"/>
              </a:ext>
            </a:extLst>
          </p:cNvPr>
          <p:cNvSpPr/>
          <p:nvPr userDrawn="1"/>
        </p:nvSpPr>
        <p:spPr>
          <a:xfrm flipH="1">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כותרת משנה 2">
            <a:extLst>
              <a:ext uri="{FF2B5EF4-FFF2-40B4-BE49-F238E27FC236}">
                <a16:creationId xmlns:a16="http://schemas.microsoft.com/office/drawing/2014/main" id="{389BFFF1-5465-4317-B9DB-C23A5B1D76EF}"/>
              </a:ext>
            </a:extLst>
          </p:cNvPr>
          <p:cNvSpPr>
            <a:spLocks noGrp="1"/>
          </p:cNvSpPr>
          <p:nvPr>
            <p:ph type="subTitle" idx="1"/>
          </p:nvPr>
        </p:nvSpPr>
        <p:spPr>
          <a:xfrm flipH="1">
            <a:off x="1524000" y="4734696"/>
            <a:ext cx="9144000" cy="459798"/>
          </a:xfrm>
        </p:spPr>
        <p:txBody>
          <a:bodyPr lIns="0" tIns="0" rIns="0" bIns="0" rtlCol="1">
            <a:normAutofit/>
          </a:bodyPr>
          <a:lstStyle>
            <a:lvl1pPr marL="0" indent="0" algn="ctr" rtl="1">
              <a:lnSpc>
                <a:spcPct val="100000"/>
              </a:lnSpc>
              <a:spcBef>
                <a:spcPts val="0"/>
              </a:spcBef>
              <a:buNone/>
              <a:defRPr sz="2800" b="1">
                <a:latin typeface="Tahoma" panose="020B0604030504040204" pitchFamily="34" charset="0"/>
                <a:ea typeface="Tahoma" panose="020B0604030504040204" pitchFamily="34" charset="0"/>
                <a:cs typeface="Tahoma" panose="020B0604030504040204" pitchFamily="34" charset="0"/>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noProof="0"/>
              <a:t>לחץ כדי לערוך סגנון כותרת משנה של תבנית בסיס</a:t>
            </a:r>
            <a:endParaRPr lang="he-IL" noProof="0" dirty="0"/>
          </a:p>
        </p:txBody>
      </p:sp>
      <p:grpSp>
        <p:nvGrpSpPr>
          <p:cNvPr id="15" name="קבוצה 14">
            <a:extLst>
              <a:ext uri="{FF2B5EF4-FFF2-40B4-BE49-F238E27FC236}">
                <a16:creationId xmlns:a16="http://schemas.microsoft.com/office/drawing/2014/main" id="{676B4374-8F24-43DE-860D-E5C6EA850AB4}"/>
              </a:ext>
            </a:extLst>
          </p:cNvPr>
          <p:cNvGrpSpPr/>
          <p:nvPr userDrawn="1"/>
        </p:nvGrpSpPr>
        <p:grpSpPr>
          <a:xfrm flipH="1">
            <a:off x="3619264" y="2253996"/>
            <a:ext cx="4953471" cy="100584"/>
            <a:chOff x="3631692" y="2253996"/>
            <a:chExt cx="4953471" cy="100584"/>
          </a:xfrm>
        </p:grpSpPr>
        <p:sp>
          <p:nvSpPr>
            <p:cNvPr id="11" name="אליפסה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3" name="מחבר ישר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6" name="קבוצה 15">
            <a:extLst>
              <a:ext uri="{FF2B5EF4-FFF2-40B4-BE49-F238E27FC236}">
                <a16:creationId xmlns:a16="http://schemas.microsoft.com/office/drawing/2014/main" id="{E9BB74A1-0BEA-4AD8-8138-0641A45D8B40}"/>
              </a:ext>
            </a:extLst>
          </p:cNvPr>
          <p:cNvGrpSpPr/>
          <p:nvPr userDrawn="1"/>
        </p:nvGrpSpPr>
        <p:grpSpPr>
          <a:xfrm flipH="1">
            <a:off x="4652580" y="5305363"/>
            <a:ext cx="2886839" cy="100584"/>
            <a:chOff x="3631690" y="2253996"/>
            <a:chExt cx="5028467" cy="100584"/>
          </a:xfrm>
        </p:grpSpPr>
        <p:sp>
          <p:nvSpPr>
            <p:cNvPr id="17" name="אליפסה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כותרת מקטע עליונה">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45015858-8549-49EA-BB83-070E0D9D4890}"/>
              </a:ext>
            </a:extLst>
          </p:cNvPr>
          <p:cNvSpPr/>
          <p:nvPr userDrawn="1"/>
        </p:nvSpPr>
        <p:spPr>
          <a:xfrm flipH="1">
            <a:off x="0"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2206FBAC-B8FD-4768-B682-E0B93BA33105}"/>
              </a:ext>
            </a:extLst>
          </p:cNvPr>
          <p:cNvSpPr>
            <a:spLocks noGrp="1"/>
          </p:cNvSpPr>
          <p:nvPr>
            <p:ph type="title" hasCustomPrompt="1"/>
          </p:nvPr>
        </p:nvSpPr>
        <p:spPr>
          <a:xfrm flipH="1">
            <a:off x="803275" y="2133599"/>
            <a:ext cx="4618957" cy="2492461"/>
          </a:xfrm>
        </p:spPr>
        <p:txBody>
          <a:bodyPr lIns="0" tIns="0" rIns="0" bIns="0" rtlCol="1" anchor="b" anchorCtr="0">
            <a:noAutofit/>
          </a:bodyPr>
          <a:lstStyle>
            <a:lvl1pPr algn="r" rtl="1">
              <a:defRPr sz="6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כותרת</a:t>
            </a:r>
            <a:br>
              <a:rPr lang="he-IL" noProof="0" dirty="0"/>
            </a:br>
            <a:r>
              <a:rPr lang="he-IL" noProof="0" dirty="0"/>
              <a:t>מצגת</a:t>
            </a:r>
            <a:br>
              <a:rPr lang="he-IL" noProof="0" dirty="0"/>
            </a:br>
            <a:r>
              <a:rPr lang="he-IL" noProof="0" dirty="0"/>
              <a:t>כותרת</a:t>
            </a:r>
          </a:p>
        </p:txBody>
      </p:sp>
      <p:sp>
        <p:nvSpPr>
          <p:cNvPr id="4" name="מציין מיקום של תאריך 3">
            <a:extLst>
              <a:ext uri="{FF2B5EF4-FFF2-40B4-BE49-F238E27FC236}">
                <a16:creationId xmlns:a16="http://schemas.microsoft.com/office/drawing/2014/main" id="{2472534F-03A6-408A-9BF1-303D0A440BA4}"/>
              </a:ext>
            </a:extLst>
          </p:cNvPr>
          <p:cNvSpPr>
            <a:spLocks noGrp="1"/>
          </p:cNvSpPr>
          <p:nvPr>
            <p:ph type="dt" sz="half" idx="10"/>
          </p:nvPr>
        </p:nvSpPr>
        <p:spPr>
          <a:xfrm flipH="1">
            <a:off x="838200" y="5878720"/>
            <a:ext cx="1336964" cy="298800"/>
          </a:xfrm>
        </p:spPr>
        <p:txBody>
          <a:bodyPr rtlCol="1"/>
          <a:lstStyle>
            <a:lvl1pPr algn="l" rtl="0">
              <a:defRPr>
                <a:latin typeface="Tahoma" panose="020B0604030504040204" pitchFamily="34" charset="0"/>
                <a:ea typeface="Tahoma" panose="020B0604030504040204" pitchFamily="34" charset="0"/>
                <a:cs typeface="Tahoma" panose="020B0604030504040204" pitchFamily="34" charset="0"/>
              </a:defRPr>
            </a:lvl1pPr>
          </a:lstStyle>
          <a:p>
            <a:r>
              <a:rPr lang="he-IL"/>
              <a:t>DD.MM.20XX</a:t>
            </a:r>
            <a:endParaRPr lang="he-IL" dirty="0"/>
          </a:p>
        </p:txBody>
      </p:sp>
      <p:sp>
        <p:nvSpPr>
          <p:cNvPr id="5" name="מציין מיקום של כותרת תחתונה 4">
            <a:extLst>
              <a:ext uri="{FF2B5EF4-FFF2-40B4-BE49-F238E27FC236}">
                <a16:creationId xmlns:a16="http://schemas.microsoft.com/office/drawing/2014/main" id="{0A24E181-0C50-4F43-A5A7-6FDD1500C708}"/>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13A749CC-EB55-4FEF-AA4C-9A9C6E2AA9C0}"/>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grpSp>
        <p:nvGrpSpPr>
          <p:cNvPr id="9" name="קבוצה 8">
            <a:extLst>
              <a:ext uri="{FF2B5EF4-FFF2-40B4-BE49-F238E27FC236}">
                <a16:creationId xmlns:a16="http://schemas.microsoft.com/office/drawing/2014/main" id="{6F3E26A6-6962-4A35-AA86-805537D45296}"/>
              </a:ext>
            </a:extLst>
          </p:cNvPr>
          <p:cNvGrpSpPr/>
          <p:nvPr userDrawn="1"/>
        </p:nvGrpSpPr>
        <p:grpSpPr>
          <a:xfrm flipH="1">
            <a:off x="2902084" y="1947412"/>
            <a:ext cx="2520148" cy="102440"/>
            <a:chOff x="3631690" y="2252140"/>
            <a:chExt cx="4389743" cy="102440"/>
          </a:xfrm>
        </p:grpSpPr>
        <p:sp>
          <p:nvSpPr>
            <p:cNvPr id="10" name="אליפסה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1" name="מחבר ישר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אליפסה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3" name="קבוצה 12">
            <a:extLst>
              <a:ext uri="{FF2B5EF4-FFF2-40B4-BE49-F238E27FC236}">
                <a16:creationId xmlns:a16="http://schemas.microsoft.com/office/drawing/2014/main" id="{BB49A8A6-FEDB-4D20-B581-A84DB8EFE977}"/>
              </a:ext>
            </a:extLst>
          </p:cNvPr>
          <p:cNvGrpSpPr/>
          <p:nvPr userDrawn="1"/>
        </p:nvGrpSpPr>
        <p:grpSpPr>
          <a:xfrm flipH="1">
            <a:off x="2902084" y="4654084"/>
            <a:ext cx="2520148" cy="100584"/>
            <a:chOff x="3631690" y="2253996"/>
            <a:chExt cx="4389742" cy="100584"/>
          </a:xfrm>
        </p:grpSpPr>
        <p:sp>
          <p:nvSpPr>
            <p:cNvPr id="14" name="אליפסה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5" name="מחבר ישר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אליפסה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7" name="כותרת משנה 2">
            <a:extLst>
              <a:ext uri="{FF2B5EF4-FFF2-40B4-BE49-F238E27FC236}">
                <a16:creationId xmlns:a16="http://schemas.microsoft.com/office/drawing/2014/main" id="{5B77B20B-76F5-4912-803D-5709F730D4FB}"/>
              </a:ext>
            </a:extLst>
          </p:cNvPr>
          <p:cNvSpPr>
            <a:spLocks noGrp="1"/>
          </p:cNvSpPr>
          <p:nvPr>
            <p:ph type="subTitle" idx="1"/>
          </p:nvPr>
        </p:nvSpPr>
        <p:spPr>
          <a:xfrm flipH="1">
            <a:off x="803277" y="4889444"/>
            <a:ext cx="4618957" cy="590626"/>
          </a:xfrm>
        </p:spPr>
        <p:txBody>
          <a:bodyPr lIns="0" tIns="0" rIns="0" bIns="0" rtlCol="1">
            <a:normAutofit/>
          </a:bodyPr>
          <a:lstStyle>
            <a:lvl1pPr marL="0" indent="0" algn="r" rtl="1">
              <a:lnSpc>
                <a:spcPct val="100000"/>
              </a:lnSpc>
              <a:spcBef>
                <a:spcPts val="0"/>
              </a:spcBef>
              <a:buNone/>
              <a:defRPr sz="2800" b="1">
                <a:latin typeface="Tahoma" panose="020B0604030504040204" pitchFamily="34" charset="0"/>
                <a:ea typeface="Tahoma" panose="020B0604030504040204" pitchFamily="34" charset="0"/>
                <a:cs typeface="Tahoma" panose="020B0604030504040204" pitchFamily="34" charset="0"/>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noProof="0"/>
              <a:t>לחץ כדי לערוך סגנון כותרת משנה של תבנית בסיס</a:t>
            </a:r>
            <a:endParaRPr lang="he-IL" noProof="0"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כותרת ותוכן עם תמונה">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hasCustomPrompt="1"/>
          </p:nvPr>
        </p:nvSpPr>
        <p:spPr>
          <a:xfrm flipH="1">
            <a:off x="6366784" y="2091023"/>
            <a:ext cx="5021940" cy="8043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7159326" y="3244567"/>
            <a:ext cx="4205904" cy="569085"/>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9513389" y="2993948"/>
            <a:ext cx="2678400" cy="100800"/>
            <a:chOff x="756000" y="3240138"/>
            <a:chExt cx="2678400" cy="100800"/>
          </a:xfrm>
        </p:grpSpPr>
        <p:cxnSp>
          <p:nvCxnSpPr>
            <p:cNvPr id="13" name="מחבר ישר 12">
              <a:extLst>
                <a:ext uri="{FF2B5EF4-FFF2-40B4-BE49-F238E27FC236}">
                  <a16:creationId xmlns:a16="http://schemas.microsoft.com/office/drawing/2014/main" id="{785A4134-866D-4143-AC1E-8A2FFDB49855}"/>
                </a:ext>
              </a:extLst>
            </p:cNvPr>
            <p:cNvCxnSpPr/>
            <p:nvPr userDrawn="1"/>
          </p:nvCxnSpPr>
          <p:spPr>
            <a:xfrm>
              <a:off x="756000" y="3290538"/>
              <a:ext cx="262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6" name="מציין מיקום טקסט 2">
            <a:extLst>
              <a:ext uri="{FF2B5EF4-FFF2-40B4-BE49-F238E27FC236}">
                <a16:creationId xmlns:a16="http://schemas.microsoft.com/office/drawing/2014/main" id="{BB522941-5C7D-4701-9AD7-BB4C11C6EBCE}"/>
              </a:ext>
            </a:extLst>
          </p:cNvPr>
          <p:cNvSpPr>
            <a:spLocks noGrp="1"/>
          </p:cNvSpPr>
          <p:nvPr>
            <p:ph type="body" idx="14" hasCustomPrompt="1"/>
          </p:nvPr>
        </p:nvSpPr>
        <p:spPr>
          <a:xfrm flipH="1">
            <a:off x="7161079" y="3869349"/>
            <a:ext cx="4215201" cy="1328330"/>
          </a:xfrm>
        </p:spPr>
        <p:txBody>
          <a:bodyPr lIns="0" tIns="0" rIns="0" bIns="0" rtlCol="1">
            <a:normAutofit/>
          </a:bodyPr>
          <a:lstStyle>
            <a:lvl1pPr marL="0" indent="0" algn="r" rtl="1">
              <a:lnSpc>
                <a:spcPct val="100000"/>
              </a:lnSpc>
              <a:spcBef>
                <a:spcPts val="600"/>
              </a:spcBef>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מציין מיקום של תמונה 7">
            <a:extLst>
              <a:ext uri="{FF2B5EF4-FFF2-40B4-BE49-F238E27FC236}">
                <a16:creationId xmlns:a16="http://schemas.microsoft.com/office/drawing/2014/main" id="{DE71F7A0-F439-470D-A1B8-556C960D112C}"/>
              </a:ext>
            </a:extLst>
          </p:cNvPr>
          <p:cNvSpPr>
            <a:spLocks noGrp="1"/>
          </p:cNvSpPr>
          <p:nvPr>
            <p:ph type="pic" sz="quarter" idx="15"/>
          </p:nvPr>
        </p:nvSpPr>
        <p:spPr>
          <a:xfrm flipH="1">
            <a:off x="5697" y="2490534"/>
            <a:ext cx="6083300" cy="2587752"/>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כותרת ותוכן">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16E3F0B-343E-4C97-A8D6-C47FCC915F74}"/>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7215E379-3C1C-4942-917E-02E25E8CB910}"/>
              </a:ext>
            </a:extLst>
          </p:cNvPr>
          <p:cNvSpPr>
            <a:spLocks noGrp="1"/>
          </p:cNvSpPr>
          <p:nvPr>
            <p:ph type="title"/>
          </p:nvPr>
        </p:nvSpPr>
        <p:spPr>
          <a:xfrm flipH="1">
            <a:off x="838200" y="365126"/>
            <a:ext cx="10515600" cy="652969"/>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6" name="מציין מיקום תוכן 2">
            <a:extLst>
              <a:ext uri="{FF2B5EF4-FFF2-40B4-BE49-F238E27FC236}">
                <a16:creationId xmlns:a16="http://schemas.microsoft.com/office/drawing/2014/main" id="{DEA943F6-C418-4339-8C7E-A12127BDE29C}"/>
              </a:ext>
            </a:extLst>
          </p:cNvPr>
          <p:cNvSpPr>
            <a:spLocks noGrp="1"/>
          </p:cNvSpPr>
          <p:nvPr>
            <p:ph idx="1"/>
          </p:nvPr>
        </p:nvSpPr>
        <p:spPr>
          <a:xfrm flipH="1">
            <a:off x="838200" y="1187777"/>
            <a:ext cx="10515600" cy="4534293"/>
          </a:xfrm>
        </p:spPr>
        <p:txBody>
          <a:bodyPr rtlCol="1"/>
          <a:lstStyle>
            <a:lvl1pPr algn="r" rtl="1">
              <a:defRPr>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שני תכנים">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8B6FE9A2-5CE4-4652-97CE-3FF947D5485F}"/>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7215E379-3C1C-4942-917E-02E25E8CB910}"/>
              </a:ext>
            </a:extLst>
          </p:cNvPr>
          <p:cNvSpPr>
            <a:spLocks noGrp="1"/>
          </p:cNvSpPr>
          <p:nvPr>
            <p:ph type="title"/>
          </p:nvPr>
        </p:nvSpPr>
        <p:spPr>
          <a:xfrm flipH="1">
            <a:off x="838200" y="365126"/>
            <a:ext cx="10515600" cy="652969"/>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7" name="מציין מיקום תוכן 2">
            <a:extLst>
              <a:ext uri="{FF2B5EF4-FFF2-40B4-BE49-F238E27FC236}">
                <a16:creationId xmlns:a16="http://schemas.microsoft.com/office/drawing/2014/main" id="{3FD6D4E1-CC57-4556-9CB7-31B375477219}"/>
              </a:ext>
            </a:extLst>
          </p:cNvPr>
          <p:cNvSpPr>
            <a:spLocks noGrp="1"/>
          </p:cNvSpPr>
          <p:nvPr>
            <p:ph sz="half" idx="1"/>
          </p:nvPr>
        </p:nvSpPr>
        <p:spPr>
          <a:xfrm flipH="1">
            <a:off x="6172200" y="1159497"/>
            <a:ext cx="5181600" cy="4543719"/>
          </a:xfrm>
        </p:spPr>
        <p:txBody>
          <a:bodyPr rtlCol="1">
            <a:normAutofit/>
          </a:bodyPr>
          <a:lstStyle>
            <a:lvl1pPr algn="r" rtl="1">
              <a:defRPr sz="2000">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sz="1800">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8" name="מציין מיקום תוכן 3">
            <a:extLst>
              <a:ext uri="{FF2B5EF4-FFF2-40B4-BE49-F238E27FC236}">
                <a16:creationId xmlns:a16="http://schemas.microsoft.com/office/drawing/2014/main" id="{2AE7A31C-D605-4363-B037-1938B9304C13}"/>
              </a:ext>
            </a:extLst>
          </p:cNvPr>
          <p:cNvSpPr>
            <a:spLocks noGrp="1"/>
          </p:cNvSpPr>
          <p:nvPr>
            <p:ph sz="half" idx="2"/>
          </p:nvPr>
        </p:nvSpPr>
        <p:spPr>
          <a:xfrm flipH="1">
            <a:off x="838200" y="1159497"/>
            <a:ext cx="5181600" cy="4543719"/>
          </a:xfrm>
        </p:spPr>
        <p:txBody>
          <a:bodyPr rtlCol="1">
            <a:normAutofit/>
          </a:bodyPr>
          <a:lstStyle>
            <a:lvl1pPr algn="r" rtl="1">
              <a:defRPr sz="2000">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sz="1800">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השוואה">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A4B5E40D-C1A5-4C5A-BBA0-C3E41F028D0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7215E379-3C1C-4942-917E-02E25E8CB910}"/>
              </a:ext>
            </a:extLst>
          </p:cNvPr>
          <p:cNvSpPr>
            <a:spLocks noGrp="1"/>
          </p:cNvSpPr>
          <p:nvPr>
            <p:ph type="title"/>
          </p:nvPr>
        </p:nvSpPr>
        <p:spPr>
          <a:xfrm flipH="1">
            <a:off x="838200" y="365126"/>
            <a:ext cx="10515600" cy="652969"/>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7" name="מציין מיקום טקסט 2">
            <a:extLst>
              <a:ext uri="{FF2B5EF4-FFF2-40B4-BE49-F238E27FC236}">
                <a16:creationId xmlns:a16="http://schemas.microsoft.com/office/drawing/2014/main" id="{85C650EE-495E-44EB-870B-AC85B18EBDB8}"/>
              </a:ext>
            </a:extLst>
          </p:cNvPr>
          <p:cNvSpPr>
            <a:spLocks noGrp="1"/>
          </p:cNvSpPr>
          <p:nvPr>
            <p:ph type="body" idx="1"/>
          </p:nvPr>
        </p:nvSpPr>
        <p:spPr>
          <a:xfrm flipH="1">
            <a:off x="6194425" y="1256955"/>
            <a:ext cx="5157787" cy="823912"/>
          </a:xfrm>
        </p:spPr>
        <p:txBody>
          <a:bodyPr rtlCol="1" anchor="b"/>
          <a:lstStyle>
            <a:lvl1pPr marL="0" indent="0" algn="r" rtl="1">
              <a:buNone/>
              <a:defRPr sz="2400" b="1">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8" name="מציין מיקום תוכן 3">
            <a:extLst>
              <a:ext uri="{FF2B5EF4-FFF2-40B4-BE49-F238E27FC236}">
                <a16:creationId xmlns:a16="http://schemas.microsoft.com/office/drawing/2014/main" id="{77DCC2A5-8A6A-431F-BD6C-93E32539A0F4}"/>
              </a:ext>
            </a:extLst>
          </p:cNvPr>
          <p:cNvSpPr>
            <a:spLocks noGrp="1"/>
          </p:cNvSpPr>
          <p:nvPr>
            <p:ph sz="half" idx="2"/>
          </p:nvPr>
        </p:nvSpPr>
        <p:spPr>
          <a:xfrm flipH="1">
            <a:off x="6194425" y="2203414"/>
            <a:ext cx="5157787" cy="3397631"/>
          </a:xfrm>
        </p:spPr>
        <p:txBody>
          <a:bodyPr rtlCol="1">
            <a:normAutofit/>
          </a:bodyPr>
          <a:lstStyle>
            <a:lvl1pPr algn="r" rtl="1">
              <a:defRPr sz="2000">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sz="1800">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9" name="מציין מיקום טקסט 4">
            <a:extLst>
              <a:ext uri="{FF2B5EF4-FFF2-40B4-BE49-F238E27FC236}">
                <a16:creationId xmlns:a16="http://schemas.microsoft.com/office/drawing/2014/main" id="{7FE620E9-8AD3-4771-8897-E65B461E2801}"/>
              </a:ext>
            </a:extLst>
          </p:cNvPr>
          <p:cNvSpPr>
            <a:spLocks noGrp="1"/>
          </p:cNvSpPr>
          <p:nvPr>
            <p:ph type="body" sz="quarter" idx="3"/>
          </p:nvPr>
        </p:nvSpPr>
        <p:spPr>
          <a:xfrm flipH="1">
            <a:off x="836612" y="1256955"/>
            <a:ext cx="5183188" cy="823912"/>
          </a:xfrm>
        </p:spPr>
        <p:txBody>
          <a:bodyPr rtlCol="1" anchor="b"/>
          <a:lstStyle>
            <a:lvl1pPr marL="0" indent="0" algn="r" rtl="1">
              <a:buNone/>
              <a:defRPr sz="2400" b="1">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10" name="מציין מיקום תוכן 5">
            <a:extLst>
              <a:ext uri="{FF2B5EF4-FFF2-40B4-BE49-F238E27FC236}">
                <a16:creationId xmlns:a16="http://schemas.microsoft.com/office/drawing/2014/main" id="{B75F265B-9F81-4A64-A8D4-7D0A31CEA45A}"/>
              </a:ext>
            </a:extLst>
          </p:cNvPr>
          <p:cNvSpPr>
            <a:spLocks noGrp="1"/>
          </p:cNvSpPr>
          <p:nvPr>
            <p:ph sz="quarter" idx="4"/>
          </p:nvPr>
        </p:nvSpPr>
        <p:spPr>
          <a:xfrm flipH="1">
            <a:off x="836612" y="2203414"/>
            <a:ext cx="5183188" cy="3397631"/>
          </a:xfrm>
        </p:spPr>
        <p:txBody>
          <a:bodyPr rtlCol="1">
            <a:normAutofit/>
          </a:bodyPr>
          <a:lstStyle>
            <a:lvl1pPr algn="r" rtl="1">
              <a:defRPr sz="2000">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sz="1800">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תוכן עם כיתוב">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16E3F0B-343E-4C97-A8D6-C47FCC915F74}"/>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sp>
        <p:nvSpPr>
          <p:cNvPr id="8" name="כותרת 1">
            <a:extLst>
              <a:ext uri="{FF2B5EF4-FFF2-40B4-BE49-F238E27FC236}">
                <a16:creationId xmlns:a16="http://schemas.microsoft.com/office/drawing/2014/main" id="{8A02905C-2C7D-4445-B47F-3EBBA44657F7}"/>
              </a:ext>
            </a:extLst>
          </p:cNvPr>
          <p:cNvSpPr>
            <a:spLocks noGrp="1"/>
          </p:cNvSpPr>
          <p:nvPr>
            <p:ph type="title"/>
          </p:nvPr>
        </p:nvSpPr>
        <p:spPr>
          <a:xfrm flipH="1">
            <a:off x="7419975" y="457200"/>
            <a:ext cx="3932237" cy="1600200"/>
          </a:xfrm>
        </p:spPr>
        <p:txBody>
          <a:bodyPr rtlCol="1" anchor="b"/>
          <a:lstStyle>
            <a:lvl1pPr algn="r" rtl="1">
              <a:defRPr sz="3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9" name="מציין מיקום טקסט 3">
            <a:extLst>
              <a:ext uri="{FF2B5EF4-FFF2-40B4-BE49-F238E27FC236}">
                <a16:creationId xmlns:a16="http://schemas.microsoft.com/office/drawing/2014/main" id="{17BC8A51-D50F-4F98-9402-8FF90BD2D1BE}"/>
              </a:ext>
            </a:extLst>
          </p:cNvPr>
          <p:cNvSpPr>
            <a:spLocks noGrp="1"/>
          </p:cNvSpPr>
          <p:nvPr>
            <p:ph type="body" sz="half" idx="2"/>
          </p:nvPr>
        </p:nvSpPr>
        <p:spPr>
          <a:xfrm flipH="1">
            <a:off x="7419975" y="2057400"/>
            <a:ext cx="3932237" cy="3811588"/>
          </a:xfrm>
        </p:spPr>
        <p:txBody>
          <a:bodyPr rtlCol="1"/>
          <a:lstStyle>
            <a:lvl1pPr marL="0" indent="0" algn="r" rtl="1">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לחץ כדי לערוך סגנונות טקסט של תבנית בסיס</a:t>
            </a:r>
          </a:p>
        </p:txBody>
      </p:sp>
      <p:sp>
        <p:nvSpPr>
          <p:cNvPr id="10" name="מציין מיקום תוכן 2">
            <a:extLst>
              <a:ext uri="{FF2B5EF4-FFF2-40B4-BE49-F238E27FC236}">
                <a16:creationId xmlns:a16="http://schemas.microsoft.com/office/drawing/2014/main" id="{3AE79E65-3D1E-4444-9BD4-8578BF0C6484}"/>
              </a:ext>
            </a:extLst>
          </p:cNvPr>
          <p:cNvSpPr>
            <a:spLocks noGrp="1"/>
          </p:cNvSpPr>
          <p:nvPr>
            <p:ph idx="1"/>
          </p:nvPr>
        </p:nvSpPr>
        <p:spPr>
          <a:xfrm flipH="1">
            <a:off x="836612" y="457201"/>
            <a:ext cx="6172200" cy="5403850"/>
          </a:xfrm>
        </p:spPr>
        <p:txBody>
          <a:bodyPr rtlCol="1">
            <a:normAutofit/>
          </a:bodyPr>
          <a:lstStyle>
            <a:lvl1pPr algn="r" rtl="1">
              <a:defRPr sz="2400">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sz="2000">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sz="1800">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5pPr>
            <a:lvl6pPr algn="r" rtl="1">
              <a:defRPr sz="2000"/>
            </a:lvl6pPr>
            <a:lvl7pPr algn="r" rtl="1">
              <a:defRPr sz="2000"/>
            </a:lvl7pPr>
            <a:lvl8pPr algn="r" rtl="1">
              <a:defRPr sz="2000"/>
            </a:lvl8pPr>
            <a:lvl9pPr algn="r" rtl="1">
              <a:defRPr sz="2000"/>
            </a:lvl9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תמונה עם כיתוב">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16E3F0B-343E-4C97-A8D6-C47FCC915F74}"/>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8" name="כותרת 1">
            <a:extLst>
              <a:ext uri="{FF2B5EF4-FFF2-40B4-BE49-F238E27FC236}">
                <a16:creationId xmlns:a16="http://schemas.microsoft.com/office/drawing/2014/main" id="{8A02905C-2C7D-4445-B47F-3EBBA44657F7}"/>
              </a:ext>
            </a:extLst>
          </p:cNvPr>
          <p:cNvSpPr>
            <a:spLocks noGrp="1"/>
          </p:cNvSpPr>
          <p:nvPr>
            <p:ph type="title"/>
          </p:nvPr>
        </p:nvSpPr>
        <p:spPr>
          <a:xfrm flipH="1">
            <a:off x="7419975" y="457200"/>
            <a:ext cx="3932237" cy="1600200"/>
          </a:xfrm>
        </p:spPr>
        <p:txBody>
          <a:bodyPr rtlCol="1" anchor="b"/>
          <a:lstStyle>
            <a:lvl1pPr algn="r" rtl="1">
              <a:defRPr sz="3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9" name="מציין מיקום טקסט 3">
            <a:extLst>
              <a:ext uri="{FF2B5EF4-FFF2-40B4-BE49-F238E27FC236}">
                <a16:creationId xmlns:a16="http://schemas.microsoft.com/office/drawing/2014/main" id="{17BC8A51-D50F-4F98-9402-8FF90BD2D1BE}"/>
              </a:ext>
            </a:extLst>
          </p:cNvPr>
          <p:cNvSpPr>
            <a:spLocks noGrp="1"/>
          </p:cNvSpPr>
          <p:nvPr>
            <p:ph type="body" sz="half" idx="2"/>
          </p:nvPr>
        </p:nvSpPr>
        <p:spPr>
          <a:xfrm flipH="1">
            <a:off x="7419975" y="2057400"/>
            <a:ext cx="3932237" cy="3811588"/>
          </a:xfrm>
        </p:spPr>
        <p:txBody>
          <a:bodyPr rtlCol="1"/>
          <a:lstStyle>
            <a:lvl1pPr marL="0" indent="0" algn="r" rtl="1">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לחץ כדי לערוך סגנונות טקסט של תבנית בסיס</a:t>
            </a:r>
          </a:p>
        </p:txBody>
      </p:sp>
      <p:sp>
        <p:nvSpPr>
          <p:cNvPr id="11" name="מציין מיקום תמונה 2">
            <a:extLst>
              <a:ext uri="{FF2B5EF4-FFF2-40B4-BE49-F238E27FC236}">
                <a16:creationId xmlns:a16="http://schemas.microsoft.com/office/drawing/2014/main" id="{1D23A006-AC57-4A0B-BC20-6D226A80CC78}"/>
              </a:ext>
            </a:extLst>
          </p:cNvPr>
          <p:cNvSpPr>
            <a:spLocks noGrp="1"/>
          </p:cNvSpPr>
          <p:nvPr>
            <p:ph type="pic" idx="1"/>
          </p:nvPr>
        </p:nvSpPr>
        <p:spPr>
          <a:xfrm flipH="1">
            <a:off x="836612" y="457201"/>
            <a:ext cx="6172200" cy="5403850"/>
          </a:xfrm>
        </p:spPr>
        <p:txBody>
          <a:bodyPr rtlCol="1">
            <a:normAutofit/>
          </a:bodyPr>
          <a:lstStyle>
            <a:lvl1pPr marL="0" indent="0" algn="r" rtl="1">
              <a:buNone/>
              <a:defRPr sz="24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noProof="0"/>
              <a:t>לחץ על הסמל כדי להוסיף תמונה</a:t>
            </a:r>
            <a:endParaRPr lang="he-IL"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כותרת בלבד">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9F05564D-C546-470F-B93C-274AA86CE01F}"/>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7215E379-3C1C-4942-917E-02E25E8CB910}"/>
              </a:ext>
            </a:extLst>
          </p:cNvPr>
          <p:cNvSpPr>
            <a:spLocks noGrp="1"/>
          </p:cNvSpPr>
          <p:nvPr>
            <p:ph type="title"/>
          </p:nvPr>
        </p:nvSpPr>
        <p:spPr>
          <a:xfrm flipH="1">
            <a:off x="838200" y="365126"/>
            <a:ext cx="10515600" cy="652969"/>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ריק">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D9E60A5F-CE74-4F00-A5C2-F9742DDFFF1F}"/>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פריסת כותרת, תמונה ותוכן">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803276" y="1090118"/>
            <a:ext cx="4494133" cy="8043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824301" y="2243662"/>
            <a:ext cx="4473108" cy="569085"/>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993043"/>
            <a:ext cx="5267325" cy="100800"/>
            <a:chOff x="0" y="3240138"/>
            <a:chExt cx="3434400" cy="100800"/>
          </a:xfrm>
        </p:grpSpPr>
        <p:cxnSp>
          <p:nvCxnSpPr>
            <p:cNvPr id="12" name="מחבר ישר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4" name="מציין מיקום טקסט 2">
            <a:extLst>
              <a:ext uri="{FF2B5EF4-FFF2-40B4-BE49-F238E27FC236}">
                <a16:creationId xmlns:a16="http://schemas.microsoft.com/office/drawing/2014/main" id="{BE12A846-0DFC-435B-BAE9-D90C353E0344}"/>
              </a:ext>
            </a:extLst>
          </p:cNvPr>
          <p:cNvSpPr>
            <a:spLocks noGrp="1"/>
          </p:cNvSpPr>
          <p:nvPr>
            <p:ph type="body" idx="14" hasCustomPrompt="1"/>
          </p:nvPr>
        </p:nvSpPr>
        <p:spPr>
          <a:xfrm flipH="1">
            <a:off x="814413" y="2868443"/>
            <a:ext cx="4482996" cy="2432603"/>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2" name="מציין מיקום של תמונה 7">
            <a:extLst>
              <a:ext uri="{FF2B5EF4-FFF2-40B4-BE49-F238E27FC236}">
                <a16:creationId xmlns:a16="http://schemas.microsoft.com/office/drawing/2014/main" id="{F0861AA2-8248-462C-B6D8-FFD829F41ED0}"/>
              </a:ext>
            </a:extLst>
          </p:cNvPr>
          <p:cNvSpPr>
            <a:spLocks noGrp="1"/>
          </p:cNvSpPr>
          <p:nvPr>
            <p:ph type="pic" sz="quarter" idx="15"/>
          </p:nvPr>
        </p:nvSpPr>
        <p:spPr>
          <a:xfrm flipH="1">
            <a:off x="6091385" y="1472184"/>
            <a:ext cx="3246204" cy="5385816"/>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פריסת כותרת ותוכן גירסה 2">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hasCustomPrompt="1"/>
          </p:nvPr>
        </p:nvSpPr>
        <p:spPr>
          <a:xfrm flipH="1">
            <a:off x="6366784" y="2219359"/>
            <a:ext cx="5021940" cy="8043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10017243" y="3122284"/>
            <a:ext cx="2174400" cy="100800"/>
            <a:chOff x="1260000" y="3240138"/>
            <a:chExt cx="2174400" cy="100800"/>
          </a:xfrm>
        </p:grpSpPr>
        <p:cxnSp>
          <p:nvCxnSpPr>
            <p:cNvPr id="13" name="מחבר ישר 12">
              <a:extLst>
                <a:ext uri="{FF2B5EF4-FFF2-40B4-BE49-F238E27FC236}">
                  <a16:creationId xmlns:a16="http://schemas.microsoft.com/office/drawing/2014/main" id="{785A4134-866D-4143-AC1E-8A2FFDB49855}"/>
                </a:ext>
              </a:extLst>
            </p:cNvPr>
            <p:cNvCxnSpPr/>
            <p:nvPr userDrawn="1"/>
          </p:nvCxnSpPr>
          <p:spPr>
            <a:xfrm>
              <a:off x="1260000" y="3290538"/>
              <a:ext cx="212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מציין מיקום טקסט 2">
            <a:extLst>
              <a:ext uri="{FF2B5EF4-FFF2-40B4-BE49-F238E27FC236}">
                <a16:creationId xmlns:a16="http://schemas.microsoft.com/office/drawing/2014/main" id="{4C9D5785-B116-4BE7-AC26-5CD6481FFA6A}"/>
              </a:ext>
            </a:extLst>
          </p:cNvPr>
          <p:cNvSpPr>
            <a:spLocks noGrp="1"/>
          </p:cNvSpPr>
          <p:nvPr>
            <p:ph type="body" idx="14" hasCustomPrompt="1"/>
          </p:nvPr>
        </p:nvSpPr>
        <p:spPr>
          <a:xfrm flipH="1">
            <a:off x="6366785" y="3392200"/>
            <a:ext cx="5009495" cy="2210173"/>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23" name="מציין מיקום של תמונה 7">
            <a:extLst>
              <a:ext uri="{FF2B5EF4-FFF2-40B4-BE49-F238E27FC236}">
                <a16:creationId xmlns:a16="http://schemas.microsoft.com/office/drawing/2014/main" id="{278C2B8F-0B29-449C-AFFD-42BB56FA1595}"/>
              </a:ext>
            </a:extLst>
          </p:cNvPr>
          <p:cNvSpPr>
            <a:spLocks noGrp="1"/>
          </p:cNvSpPr>
          <p:nvPr>
            <p:ph type="pic" sz="quarter" idx="15"/>
          </p:nvPr>
        </p:nvSpPr>
        <p:spPr>
          <a:xfrm flipH="1">
            <a:off x="838200" y="-20834"/>
            <a:ext cx="5245444" cy="5385816"/>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פריסת תוכן סמלים">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1297550" y="707529"/>
            <a:ext cx="4494133"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1318575" y="1625821"/>
            <a:ext cx="4473108" cy="569085"/>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75202"/>
            <a:ext cx="5761598" cy="100800"/>
            <a:chOff x="-322276" y="3240138"/>
            <a:chExt cx="3756676"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4" name="מציין מיקום טקסט 2">
            <a:extLst>
              <a:ext uri="{FF2B5EF4-FFF2-40B4-BE49-F238E27FC236}">
                <a16:creationId xmlns:a16="http://schemas.microsoft.com/office/drawing/2014/main" id="{BE12A846-0DFC-435B-BAE9-D90C353E0344}"/>
              </a:ext>
            </a:extLst>
          </p:cNvPr>
          <p:cNvSpPr>
            <a:spLocks noGrp="1"/>
          </p:cNvSpPr>
          <p:nvPr>
            <p:ph type="body" idx="14" hasCustomPrompt="1"/>
          </p:nvPr>
        </p:nvSpPr>
        <p:spPr>
          <a:xfrm flipH="1">
            <a:off x="6601483" y="3291840"/>
            <a:ext cx="2670048" cy="640080"/>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תמונה 3">
            <a:extLst>
              <a:ext uri="{FF2B5EF4-FFF2-40B4-BE49-F238E27FC236}">
                <a16:creationId xmlns:a16="http://schemas.microsoft.com/office/drawing/2014/main" id="{1EDA47E0-9B2C-45BF-A34A-E7069690AEF4}"/>
              </a:ext>
            </a:extLst>
          </p:cNvPr>
          <p:cNvSpPr>
            <a:spLocks noGrp="1"/>
          </p:cNvSpPr>
          <p:nvPr>
            <p:ph type="pic" sz="quarter" idx="15"/>
          </p:nvPr>
        </p:nvSpPr>
        <p:spPr>
          <a:xfrm flipH="1">
            <a:off x="9461460" y="3273552"/>
            <a:ext cx="640080" cy="658368"/>
          </a:xfrm>
        </p:spPr>
        <p:txBody>
          <a:bodyPr rtlCol="1" anchor="ctr" anchorCtr="0">
            <a:normAutofit/>
          </a:bodyPr>
          <a:lstStyle>
            <a:lvl1pPr marL="0" indent="0" algn="ctr" rtl="1">
              <a:buNone/>
              <a:defRPr sz="9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22" name="מציין מיקום טקסט 2">
            <a:extLst>
              <a:ext uri="{FF2B5EF4-FFF2-40B4-BE49-F238E27FC236}">
                <a16:creationId xmlns:a16="http://schemas.microsoft.com/office/drawing/2014/main" id="{F2ACDD32-C1AB-4359-B055-2F910492987E}"/>
              </a:ext>
            </a:extLst>
          </p:cNvPr>
          <p:cNvSpPr>
            <a:spLocks noGrp="1"/>
          </p:cNvSpPr>
          <p:nvPr>
            <p:ph type="body" idx="16" hasCustomPrompt="1"/>
          </p:nvPr>
        </p:nvSpPr>
        <p:spPr>
          <a:xfrm flipH="1">
            <a:off x="10150793" y="3291840"/>
            <a:ext cx="1209357" cy="640080"/>
          </a:xfrm>
        </p:spPr>
        <p:txBody>
          <a:bodyPr lIns="0" tIns="0" rIns="0" bIns="0" rtlCol="1">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a:t>
            </a:r>
          </a:p>
        </p:txBody>
      </p:sp>
      <p:sp>
        <p:nvSpPr>
          <p:cNvPr id="23" name="מציין מיקום טקסט 2">
            <a:extLst>
              <a:ext uri="{FF2B5EF4-FFF2-40B4-BE49-F238E27FC236}">
                <a16:creationId xmlns:a16="http://schemas.microsoft.com/office/drawing/2014/main" id="{C7A796C4-1255-4B26-B034-EFB1284B77EB}"/>
              </a:ext>
            </a:extLst>
          </p:cNvPr>
          <p:cNvSpPr>
            <a:spLocks noGrp="1"/>
          </p:cNvSpPr>
          <p:nvPr>
            <p:ph type="body" idx="17" hasCustomPrompt="1"/>
          </p:nvPr>
        </p:nvSpPr>
        <p:spPr>
          <a:xfrm flipH="1">
            <a:off x="6601483" y="4427608"/>
            <a:ext cx="2670048" cy="640080"/>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24" name="מציין מיקום של תמונה 3">
            <a:extLst>
              <a:ext uri="{FF2B5EF4-FFF2-40B4-BE49-F238E27FC236}">
                <a16:creationId xmlns:a16="http://schemas.microsoft.com/office/drawing/2014/main" id="{7F406E84-6EA1-4D34-8016-6A41F065FF76}"/>
              </a:ext>
            </a:extLst>
          </p:cNvPr>
          <p:cNvSpPr>
            <a:spLocks noGrp="1"/>
          </p:cNvSpPr>
          <p:nvPr>
            <p:ph type="pic" sz="quarter" idx="18"/>
          </p:nvPr>
        </p:nvSpPr>
        <p:spPr>
          <a:xfrm flipH="1">
            <a:off x="9461460" y="4409320"/>
            <a:ext cx="640080" cy="658368"/>
          </a:xfrm>
        </p:spPr>
        <p:txBody>
          <a:bodyPr rtlCol="1" anchor="ctr" anchorCtr="0">
            <a:normAutofit/>
          </a:bodyPr>
          <a:lstStyle>
            <a:lvl1pPr marL="0" indent="0" algn="ctr" rtl="1">
              <a:buNone/>
              <a:defRPr sz="9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25" name="מציין מיקום טקסט 2">
            <a:extLst>
              <a:ext uri="{FF2B5EF4-FFF2-40B4-BE49-F238E27FC236}">
                <a16:creationId xmlns:a16="http://schemas.microsoft.com/office/drawing/2014/main" id="{7965133B-076D-4FAD-8D2A-C24FE2619C80}"/>
              </a:ext>
            </a:extLst>
          </p:cNvPr>
          <p:cNvSpPr>
            <a:spLocks noGrp="1"/>
          </p:cNvSpPr>
          <p:nvPr>
            <p:ph type="body" idx="19" hasCustomPrompt="1"/>
          </p:nvPr>
        </p:nvSpPr>
        <p:spPr>
          <a:xfrm flipH="1">
            <a:off x="10150793" y="4427608"/>
            <a:ext cx="1209357" cy="640080"/>
          </a:xfrm>
        </p:spPr>
        <p:txBody>
          <a:bodyPr lIns="0" tIns="0" rIns="0" bIns="0" rtlCol="1">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a:t>
            </a:r>
          </a:p>
        </p:txBody>
      </p:sp>
      <p:sp>
        <p:nvSpPr>
          <p:cNvPr id="26" name="מציין מיקום טקסט 2">
            <a:extLst>
              <a:ext uri="{FF2B5EF4-FFF2-40B4-BE49-F238E27FC236}">
                <a16:creationId xmlns:a16="http://schemas.microsoft.com/office/drawing/2014/main" id="{CABE6307-1A20-419D-A352-17FF0286600B}"/>
              </a:ext>
            </a:extLst>
          </p:cNvPr>
          <p:cNvSpPr>
            <a:spLocks noGrp="1"/>
          </p:cNvSpPr>
          <p:nvPr>
            <p:ph type="body" idx="20" hasCustomPrompt="1"/>
          </p:nvPr>
        </p:nvSpPr>
        <p:spPr>
          <a:xfrm flipH="1">
            <a:off x="972526" y="3291840"/>
            <a:ext cx="2670048" cy="640080"/>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27" name="מציין מיקום של תמונה 3">
            <a:extLst>
              <a:ext uri="{FF2B5EF4-FFF2-40B4-BE49-F238E27FC236}">
                <a16:creationId xmlns:a16="http://schemas.microsoft.com/office/drawing/2014/main" id="{D2C5C227-18EE-4D6A-AA31-30B8F7CD20AE}"/>
              </a:ext>
            </a:extLst>
          </p:cNvPr>
          <p:cNvSpPr>
            <a:spLocks noGrp="1"/>
          </p:cNvSpPr>
          <p:nvPr>
            <p:ph type="pic" sz="quarter" idx="21"/>
          </p:nvPr>
        </p:nvSpPr>
        <p:spPr>
          <a:xfrm flipH="1">
            <a:off x="3832503" y="3273552"/>
            <a:ext cx="640080" cy="658368"/>
          </a:xfrm>
        </p:spPr>
        <p:txBody>
          <a:bodyPr rtlCol="1" anchor="ctr" anchorCtr="0">
            <a:normAutofit/>
          </a:bodyPr>
          <a:lstStyle>
            <a:lvl1pPr marL="0" indent="0" algn="ctr" rtl="1">
              <a:buNone/>
              <a:defRPr sz="9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28" name="מציין מיקום טקסט 2">
            <a:extLst>
              <a:ext uri="{FF2B5EF4-FFF2-40B4-BE49-F238E27FC236}">
                <a16:creationId xmlns:a16="http://schemas.microsoft.com/office/drawing/2014/main" id="{6ABEA821-83E0-4C10-98A8-5F29E246F741}"/>
              </a:ext>
            </a:extLst>
          </p:cNvPr>
          <p:cNvSpPr>
            <a:spLocks noGrp="1"/>
          </p:cNvSpPr>
          <p:nvPr>
            <p:ph type="body" idx="22" hasCustomPrompt="1"/>
          </p:nvPr>
        </p:nvSpPr>
        <p:spPr>
          <a:xfrm flipH="1">
            <a:off x="4521836" y="3291840"/>
            <a:ext cx="1209357" cy="640080"/>
          </a:xfrm>
        </p:spPr>
        <p:txBody>
          <a:bodyPr lIns="0" tIns="0" rIns="0" bIns="0" rtlCol="1">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a:t>
            </a:r>
          </a:p>
        </p:txBody>
      </p:sp>
      <p:sp>
        <p:nvSpPr>
          <p:cNvPr id="29" name="מציין מיקום טקסט 2">
            <a:extLst>
              <a:ext uri="{FF2B5EF4-FFF2-40B4-BE49-F238E27FC236}">
                <a16:creationId xmlns:a16="http://schemas.microsoft.com/office/drawing/2014/main" id="{CA1DC741-B44F-4275-A1D5-B8D26A3390B3}"/>
              </a:ext>
            </a:extLst>
          </p:cNvPr>
          <p:cNvSpPr>
            <a:spLocks noGrp="1"/>
          </p:cNvSpPr>
          <p:nvPr>
            <p:ph type="body" idx="23" hasCustomPrompt="1"/>
          </p:nvPr>
        </p:nvSpPr>
        <p:spPr>
          <a:xfrm flipH="1">
            <a:off x="972526" y="4427608"/>
            <a:ext cx="2670048" cy="640080"/>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0" name="מציין מיקום של תמונה 3">
            <a:extLst>
              <a:ext uri="{FF2B5EF4-FFF2-40B4-BE49-F238E27FC236}">
                <a16:creationId xmlns:a16="http://schemas.microsoft.com/office/drawing/2014/main" id="{C550F6C4-BE33-415F-B0BC-B47EDC1BDACB}"/>
              </a:ext>
            </a:extLst>
          </p:cNvPr>
          <p:cNvSpPr>
            <a:spLocks noGrp="1"/>
          </p:cNvSpPr>
          <p:nvPr>
            <p:ph type="pic" sz="quarter" idx="24"/>
          </p:nvPr>
        </p:nvSpPr>
        <p:spPr>
          <a:xfrm flipH="1">
            <a:off x="3832503" y="4409320"/>
            <a:ext cx="640080" cy="658368"/>
          </a:xfrm>
        </p:spPr>
        <p:txBody>
          <a:bodyPr rtlCol="1" anchor="ctr" anchorCtr="0">
            <a:normAutofit/>
          </a:bodyPr>
          <a:lstStyle>
            <a:lvl1pPr marL="0" indent="0" algn="ctr" rtl="1">
              <a:buNone/>
              <a:defRPr sz="9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31" name="מציין מיקום טקסט 2">
            <a:extLst>
              <a:ext uri="{FF2B5EF4-FFF2-40B4-BE49-F238E27FC236}">
                <a16:creationId xmlns:a16="http://schemas.microsoft.com/office/drawing/2014/main" id="{4C0830D2-D692-4161-8ECB-338703C94351}"/>
              </a:ext>
            </a:extLst>
          </p:cNvPr>
          <p:cNvSpPr>
            <a:spLocks noGrp="1"/>
          </p:cNvSpPr>
          <p:nvPr>
            <p:ph type="body" idx="25" hasCustomPrompt="1"/>
          </p:nvPr>
        </p:nvSpPr>
        <p:spPr>
          <a:xfrm flipH="1">
            <a:off x="4521836" y="4427608"/>
            <a:ext cx="1209357" cy="640080"/>
          </a:xfrm>
        </p:spPr>
        <p:txBody>
          <a:bodyPr lIns="0" tIns="0" rIns="0" bIns="0" rtlCol="1">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פריסת צג ותוכן">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hasCustomPrompt="1"/>
          </p:nvPr>
        </p:nvSpPr>
        <p:spPr>
          <a:xfrm flipH="1">
            <a:off x="6924675" y="2091023"/>
            <a:ext cx="4464049" cy="8043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6922065" y="3244567"/>
            <a:ext cx="4443165" cy="569085"/>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ctr"/>
            <a:fld id="{8D581BC7-E183-40DB-AC97-C19EA4EB8894}" type="slidenum">
              <a:rPr lang="he-IL" smtClean="0"/>
              <a:pPr algn="ctr"/>
              <a:t>‹#›</a:t>
            </a:fld>
            <a:endParaRPr lang="he-IL" dirty="0"/>
          </a:p>
        </p:txBody>
      </p:sp>
      <p:sp>
        <p:nvSpPr>
          <p:cNvPr id="8" name="מלבן 7">
            <a:extLst>
              <a:ext uri="{FF2B5EF4-FFF2-40B4-BE49-F238E27FC236}">
                <a16:creationId xmlns:a16="http://schemas.microsoft.com/office/drawing/2014/main" id="{4ACF4ED1-C6C8-4C5C-8C14-4FF197588C03}"/>
              </a:ext>
            </a:extLst>
          </p:cNvPr>
          <p:cNvSpPr/>
          <p:nvPr userDrawn="1"/>
        </p:nvSpPr>
        <p:spPr>
          <a:xfrm flipH="1">
            <a:off x="82433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10269169" y="2993948"/>
            <a:ext cx="1922400" cy="100800"/>
            <a:chOff x="1512000" y="3240138"/>
            <a:chExt cx="1922400" cy="100800"/>
          </a:xfrm>
        </p:grpSpPr>
        <p:cxnSp>
          <p:nvCxnSpPr>
            <p:cNvPr id="13" name="מחבר ישר 12">
              <a:extLst>
                <a:ext uri="{FF2B5EF4-FFF2-40B4-BE49-F238E27FC236}">
                  <a16:creationId xmlns:a16="http://schemas.microsoft.com/office/drawing/2014/main" id="{785A4134-866D-4143-AC1E-8A2FFDB49855}"/>
                </a:ext>
              </a:extLst>
            </p:cNvPr>
            <p:cNvCxnSpPr/>
            <p:nvPr userDrawn="1"/>
          </p:nvCxnSpPr>
          <p:spPr>
            <a:xfrm>
              <a:off x="1512000" y="3290538"/>
              <a:ext cx="18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6" name="מציין מיקום טקסט 2">
            <a:extLst>
              <a:ext uri="{FF2B5EF4-FFF2-40B4-BE49-F238E27FC236}">
                <a16:creationId xmlns:a16="http://schemas.microsoft.com/office/drawing/2014/main" id="{BB522941-5C7D-4701-9AD7-BB4C11C6EBCE}"/>
              </a:ext>
            </a:extLst>
          </p:cNvPr>
          <p:cNvSpPr>
            <a:spLocks noGrp="1"/>
          </p:cNvSpPr>
          <p:nvPr>
            <p:ph type="body" idx="14" hasCustomPrompt="1"/>
          </p:nvPr>
        </p:nvSpPr>
        <p:spPr>
          <a:xfrm flipH="1">
            <a:off x="6923293" y="3869349"/>
            <a:ext cx="4452987" cy="1328330"/>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מציין מיקום של תמונה 9">
            <a:extLst>
              <a:ext uri="{FF2B5EF4-FFF2-40B4-BE49-F238E27FC236}">
                <a16:creationId xmlns:a16="http://schemas.microsoft.com/office/drawing/2014/main" id="{6B8B3AB3-C02D-418C-A9E2-AA65DE78350D}"/>
              </a:ext>
            </a:extLst>
          </p:cNvPr>
          <p:cNvSpPr>
            <a:spLocks noGrp="1"/>
          </p:cNvSpPr>
          <p:nvPr>
            <p:ph type="pic" sz="quarter" idx="15"/>
          </p:nvPr>
        </p:nvSpPr>
        <p:spPr>
          <a:xfrm flipH="1">
            <a:off x="975209" y="1673942"/>
            <a:ext cx="4853962" cy="3141406"/>
          </a:xfrm>
          <a:ln w="254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פריסת תוכן של כותרת וכותרת משנה">
    <p:spTree>
      <p:nvGrpSpPr>
        <p:cNvPr id="1" name=""/>
        <p:cNvGrpSpPr/>
        <p:nvPr/>
      </p:nvGrpSpPr>
      <p:grpSpPr>
        <a:xfrm>
          <a:off x="0" y="0"/>
          <a:ext cx="0" cy="0"/>
          <a:chOff x="0" y="0"/>
          <a:chExt cx="0" cy="0"/>
        </a:xfrm>
      </p:grpSpPr>
      <p:sp>
        <p:nvSpPr>
          <p:cNvPr id="22" name="מציין מיקום של תמונה 7">
            <a:extLst>
              <a:ext uri="{FF2B5EF4-FFF2-40B4-BE49-F238E27FC236}">
                <a16:creationId xmlns:a16="http://schemas.microsoft.com/office/drawing/2014/main" id="{093DA11F-BC94-447C-B660-9C906BED01B1}"/>
              </a:ext>
            </a:extLst>
          </p:cNvPr>
          <p:cNvSpPr>
            <a:spLocks noGrp="1"/>
          </p:cNvSpPr>
          <p:nvPr>
            <p:ph type="pic" sz="quarter" idx="15"/>
          </p:nvPr>
        </p:nvSpPr>
        <p:spPr>
          <a:xfrm flipH="1">
            <a:off x="1" y="1682496"/>
            <a:ext cx="12191999" cy="3493008"/>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hasCustomPrompt="1"/>
          </p:nvPr>
        </p:nvSpPr>
        <p:spPr>
          <a:xfrm flipH="1">
            <a:off x="3863975" y="696584"/>
            <a:ext cx="4464049" cy="569086"/>
          </a:xfrm>
        </p:spPr>
        <p:txBody>
          <a:bodyPr lIns="0" tIns="0" rIns="0" bIns="0" rtlCol="1" anchor="b">
            <a:normAutofit/>
          </a:bodyPr>
          <a:lstStyle>
            <a:lvl1pPr algn="ct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3863975" y="1983086"/>
            <a:ext cx="4443165" cy="569085"/>
          </a:xfrm>
        </p:spPr>
        <p:txBody>
          <a:bodyPr lIns="0" tIns="0" rIns="0" bIns="0" rtlCol="1">
            <a:normAutofit/>
          </a:bodyPr>
          <a:lstStyle>
            <a:lvl1pPr marL="0" indent="0" algn="ct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קבוצה 8">
            <a:extLst>
              <a:ext uri="{FF2B5EF4-FFF2-40B4-BE49-F238E27FC236}">
                <a16:creationId xmlns:a16="http://schemas.microsoft.com/office/drawing/2014/main" id="{78842051-6173-4CC2-8C4A-8AE31FE7BA54}"/>
              </a:ext>
            </a:extLst>
          </p:cNvPr>
          <p:cNvGrpSpPr/>
          <p:nvPr userDrawn="1"/>
        </p:nvGrpSpPr>
        <p:grpSpPr>
          <a:xfrm flipH="1">
            <a:off x="5385654" y="1373283"/>
            <a:ext cx="1411355" cy="100800"/>
            <a:chOff x="3681331" y="1373283"/>
            <a:chExt cx="1411355" cy="100800"/>
          </a:xfrm>
        </p:grpSpPr>
        <p:grpSp>
          <p:nvGrpSpPr>
            <p:cNvPr id="15" name="קבוצה 14">
              <a:extLst>
                <a:ext uri="{FF2B5EF4-FFF2-40B4-BE49-F238E27FC236}">
                  <a16:creationId xmlns:a16="http://schemas.microsoft.com/office/drawing/2014/main" id="{B7317392-EF87-4050-8BBE-32F74B0CF15A}"/>
                </a:ext>
              </a:extLst>
            </p:cNvPr>
            <p:cNvGrpSpPr/>
            <p:nvPr userDrawn="1"/>
          </p:nvGrpSpPr>
          <p:grpSpPr>
            <a:xfrm>
              <a:off x="3746286" y="1373283"/>
              <a:ext cx="1346400" cy="100800"/>
              <a:chOff x="596808" y="3237441"/>
              <a:chExt cx="1346400" cy="100800"/>
            </a:xfrm>
          </p:grpSpPr>
          <p:cxnSp>
            <p:nvCxnSpPr>
              <p:cNvPr id="13" name="מחבר ישר 12">
                <a:extLst>
                  <a:ext uri="{FF2B5EF4-FFF2-40B4-BE49-F238E27FC236}">
                    <a16:creationId xmlns:a16="http://schemas.microsoft.com/office/drawing/2014/main" id="{785A4134-866D-4143-AC1E-8A2FFDB49855}"/>
                  </a:ext>
                </a:extLst>
              </p:cNvPr>
              <p:cNvCxnSpPr/>
              <p:nvPr userDrawn="1"/>
            </p:nvCxnSpPr>
            <p:spPr>
              <a:xfrm>
                <a:off x="596808" y="3290538"/>
                <a:ext cx="12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21" name="אליפסה 20">
              <a:extLst>
                <a:ext uri="{FF2B5EF4-FFF2-40B4-BE49-F238E27FC236}">
                  <a16:creationId xmlns:a16="http://schemas.microsoft.com/office/drawing/2014/main" id="{5D1C3636-C306-4492-8D46-194288459CAF}"/>
                </a:ext>
              </a:extLst>
            </p:cNvPr>
            <p:cNvSpPr/>
            <p:nvPr userDrawn="1"/>
          </p:nvSpPr>
          <p:spPr>
            <a:xfrm>
              <a:off x="3681331"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פריסת שלושה תכנים">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smtClean="0"/>
              <a:pPr/>
              <a:t>‹#›</a:t>
            </a:fld>
            <a:endParaRPr lang="he-IL" dirty="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p:nvPr>
        </p:nvSpPr>
        <p:spPr>
          <a:xfrm flipH="1">
            <a:off x="776850" y="707529"/>
            <a:ext cx="6310887"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797875" y="1625821"/>
            <a:ext cx="6289862" cy="569085"/>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endParaRPr lang="he-IL" noProof="0" dirty="0"/>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75202"/>
            <a:ext cx="3239920" cy="100800"/>
            <a:chOff x="304632" y="3240138"/>
            <a:chExt cx="2022893"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200046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226180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grpSp>
      <p:sp>
        <p:nvSpPr>
          <p:cNvPr id="14" name="מציין מיקום טקסט 2">
            <a:extLst>
              <a:ext uri="{FF2B5EF4-FFF2-40B4-BE49-F238E27FC236}">
                <a16:creationId xmlns:a16="http://schemas.microsoft.com/office/drawing/2014/main" id="{BE12A846-0DFC-435B-BAE9-D90C353E0344}"/>
              </a:ext>
            </a:extLst>
          </p:cNvPr>
          <p:cNvSpPr>
            <a:spLocks noGrp="1"/>
          </p:cNvSpPr>
          <p:nvPr>
            <p:ph type="body" idx="14" hasCustomPrompt="1"/>
          </p:nvPr>
        </p:nvSpPr>
        <p:spPr>
          <a:xfrm flipH="1">
            <a:off x="8020705" y="4271296"/>
            <a:ext cx="2944368" cy="1419822"/>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2" name="מציין מיקום טקסט 2">
            <a:extLst>
              <a:ext uri="{FF2B5EF4-FFF2-40B4-BE49-F238E27FC236}">
                <a16:creationId xmlns:a16="http://schemas.microsoft.com/office/drawing/2014/main" id="{F2ACDD32-C1AB-4359-B055-2F910492987E}"/>
              </a:ext>
            </a:extLst>
          </p:cNvPr>
          <p:cNvSpPr>
            <a:spLocks noGrp="1"/>
          </p:cNvSpPr>
          <p:nvPr>
            <p:ph type="body" idx="16" hasCustomPrompt="1"/>
          </p:nvPr>
        </p:nvSpPr>
        <p:spPr>
          <a:xfrm flipH="1">
            <a:off x="8020705" y="3858610"/>
            <a:ext cx="2944368"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16" name="מציין מיקום טקסט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flipH="1">
            <a:off x="9986665" y="2760518"/>
            <a:ext cx="978408" cy="978408"/>
          </a:xfrm>
          <a:prstGeom prst="ellipse">
            <a:avLst/>
          </a:prstGeom>
          <a:ln w="6350">
            <a:solidFill>
              <a:schemeClr val="tx1"/>
            </a:solid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1</a:t>
            </a:r>
          </a:p>
        </p:txBody>
      </p:sp>
      <p:sp>
        <p:nvSpPr>
          <p:cNvPr id="34" name="מציין מיקום טקסט 2">
            <a:extLst>
              <a:ext uri="{FF2B5EF4-FFF2-40B4-BE49-F238E27FC236}">
                <a16:creationId xmlns:a16="http://schemas.microsoft.com/office/drawing/2014/main" id="{B17B484C-F876-40B2-89DE-FC7A9E54C835}"/>
              </a:ext>
            </a:extLst>
          </p:cNvPr>
          <p:cNvSpPr>
            <a:spLocks noGrp="1"/>
          </p:cNvSpPr>
          <p:nvPr>
            <p:ph type="body" idx="27" hasCustomPrompt="1"/>
          </p:nvPr>
        </p:nvSpPr>
        <p:spPr>
          <a:xfrm flipH="1">
            <a:off x="4376318" y="4271296"/>
            <a:ext cx="2944368" cy="1419822"/>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5" name="מציין מיקום טקסט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flipH="1">
            <a:off x="6342278" y="2760518"/>
            <a:ext cx="978408" cy="978408"/>
          </a:xfrm>
          <a:prstGeom prst="ellipse">
            <a:avLst/>
          </a:prstGeom>
          <a:ln w="6350">
            <a:solidFill>
              <a:schemeClr val="tx1"/>
            </a:solid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2</a:t>
            </a:r>
          </a:p>
        </p:txBody>
      </p:sp>
      <p:sp>
        <p:nvSpPr>
          <p:cNvPr id="36" name="מציין מיקום טקסט 2">
            <a:extLst>
              <a:ext uri="{FF2B5EF4-FFF2-40B4-BE49-F238E27FC236}">
                <a16:creationId xmlns:a16="http://schemas.microsoft.com/office/drawing/2014/main" id="{99E02476-A734-4A74-BC42-F104B37C8C19}"/>
              </a:ext>
            </a:extLst>
          </p:cNvPr>
          <p:cNvSpPr>
            <a:spLocks noGrp="1"/>
          </p:cNvSpPr>
          <p:nvPr>
            <p:ph type="body" idx="29" hasCustomPrompt="1"/>
          </p:nvPr>
        </p:nvSpPr>
        <p:spPr>
          <a:xfrm flipH="1">
            <a:off x="4376318" y="3858610"/>
            <a:ext cx="2944368"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7" name="מציין מיקום טקסט 2">
            <a:extLst>
              <a:ext uri="{FF2B5EF4-FFF2-40B4-BE49-F238E27FC236}">
                <a16:creationId xmlns:a16="http://schemas.microsoft.com/office/drawing/2014/main" id="{E0D32F26-CEE2-4420-A43D-B008AE2D1DDC}"/>
              </a:ext>
            </a:extLst>
          </p:cNvPr>
          <p:cNvSpPr>
            <a:spLocks noGrp="1"/>
          </p:cNvSpPr>
          <p:nvPr>
            <p:ph type="body" idx="30" hasCustomPrompt="1"/>
          </p:nvPr>
        </p:nvSpPr>
        <p:spPr>
          <a:xfrm flipH="1">
            <a:off x="731930" y="4271296"/>
            <a:ext cx="2944368" cy="1419822"/>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sp>
        <p:nvSpPr>
          <p:cNvPr id="38" name="מציין מיקום טקסט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flipH="1">
            <a:off x="2697890" y="2760518"/>
            <a:ext cx="978408" cy="978408"/>
          </a:xfrm>
          <a:prstGeom prst="ellipse">
            <a:avLst/>
          </a:prstGeom>
          <a:ln w="6350">
            <a:solidFill>
              <a:schemeClr val="tx1"/>
            </a:solid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dirty="0"/>
              <a:t>3</a:t>
            </a:r>
          </a:p>
        </p:txBody>
      </p:sp>
      <p:sp>
        <p:nvSpPr>
          <p:cNvPr id="39" name="מציין מיקום טקסט 2">
            <a:extLst>
              <a:ext uri="{FF2B5EF4-FFF2-40B4-BE49-F238E27FC236}">
                <a16:creationId xmlns:a16="http://schemas.microsoft.com/office/drawing/2014/main" id="{268E1254-8C59-4B9B-A775-45CA3D655514}"/>
              </a:ext>
            </a:extLst>
          </p:cNvPr>
          <p:cNvSpPr>
            <a:spLocks noGrp="1"/>
          </p:cNvSpPr>
          <p:nvPr>
            <p:ph type="body" idx="32" hasCustomPrompt="1"/>
          </p:nvPr>
        </p:nvSpPr>
        <p:spPr>
          <a:xfrm flipH="1">
            <a:off x="731930" y="3858610"/>
            <a:ext cx="2944368"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סגנונות טקסט של תבנית בסיס</a:t>
            </a:r>
          </a:p>
        </p:txBody>
      </p:sp>
      <p:cxnSp>
        <p:nvCxnSpPr>
          <p:cNvPr id="21" name="מחבר ישר 20">
            <a:extLst>
              <a:ext uri="{FF2B5EF4-FFF2-40B4-BE49-F238E27FC236}">
                <a16:creationId xmlns:a16="http://schemas.microsoft.com/office/drawing/2014/main" id="{8E47DC43-D8A0-4F17-B897-D8B07A6F1B47}"/>
              </a:ext>
            </a:extLst>
          </p:cNvPr>
          <p:cNvCxnSpPr>
            <a:cxnSpLocks/>
          </p:cNvCxnSpPr>
          <p:nvPr userDrawn="1"/>
        </p:nvCxnSpPr>
        <p:spPr>
          <a:xfrm flipH="1">
            <a:off x="732266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מחבר ישר 28">
            <a:extLst>
              <a:ext uri="{FF2B5EF4-FFF2-40B4-BE49-F238E27FC236}">
                <a16:creationId xmlns:a16="http://schemas.microsoft.com/office/drawing/2014/main" id="{D201F265-08ED-497A-BE5C-62220829348F}"/>
              </a:ext>
            </a:extLst>
          </p:cNvPr>
          <p:cNvCxnSpPr>
            <a:cxnSpLocks/>
          </p:cNvCxnSpPr>
          <p:nvPr userDrawn="1"/>
        </p:nvCxnSpPr>
        <p:spPr>
          <a:xfrm flipH="1">
            <a:off x="3678161"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6967058B-89E0-4460-AB21-21747CB3A118}"/>
              </a:ext>
            </a:extLst>
          </p:cNvPr>
          <p:cNvSpPr>
            <a:spLocks noGrp="1"/>
          </p:cNvSpPr>
          <p:nvPr>
            <p:ph type="title"/>
          </p:nvPr>
        </p:nvSpPr>
        <p:spPr>
          <a:xfrm flipH="1">
            <a:off x="838200" y="365125"/>
            <a:ext cx="10515600" cy="1325563"/>
          </a:xfrm>
          <a:prstGeom prst="rect">
            <a:avLst/>
          </a:prstGeom>
        </p:spPr>
        <p:txBody>
          <a:bodyPr vert="horz" lIns="91440" tIns="45720" rIns="91440" bIns="45720" rtlCol="1" anchor="ctr">
            <a:normAutofit/>
          </a:bodyPr>
          <a:lstStyle/>
          <a:p>
            <a:pPr rtl="1"/>
            <a:r>
              <a:rPr lang="he-IL" noProof="0" dirty="0"/>
              <a:t>לחץ כדי לערוך סגנון כותרת של תבנית בסיס</a:t>
            </a:r>
          </a:p>
        </p:txBody>
      </p:sp>
      <p:sp>
        <p:nvSpPr>
          <p:cNvPr id="3" name="מציין מיקום טקסט 2">
            <a:extLst>
              <a:ext uri="{FF2B5EF4-FFF2-40B4-BE49-F238E27FC236}">
                <a16:creationId xmlns:a16="http://schemas.microsoft.com/office/drawing/2014/main" id="{7201C5EB-04D6-4050-930C-5F6907528D7A}"/>
              </a:ext>
            </a:extLst>
          </p:cNvPr>
          <p:cNvSpPr>
            <a:spLocks noGrp="1"/>
          </p:cNvSpPr>
          <p:nvPr>
            <p:ph type="body" idx="1"/>
          </p:nvPr>
        </p:nvSpPr>
        <p:spPr>
          <a:xfrm flipH="1">
            <a:off x="838200" y="1825625"/>
            <a:ext cx="10515600" cy="4351338"/>
          </a:xfrm>
          <a:prstGeom prst="rect">
            <a:avLst/>
          </a:prstGeom>
        </p:spPr>
        <p:txBody>
          <a:bodyPr vert="horz" lIns="91440" tIns="45720" rIns="91440" bIns="45720" rtlCol="1">
            <a:normAutofit/>
          </a:bodyPr>
          <a:lstStyle/>
          <a:p>
            <a:pPr lvl="0" rtl="1"/>
            <a:r>
              <a:rPr lang="he-IL" noProof="0" dirty="0"/>
              <a:t>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4" name="מציין מיקום של תאריך 3">
            <a:extLst>
              <a:ext uri="{FF2B5EF4-FFF2-40B4-BE49-F238E27FC236}">
                <a16:creationId xmlns:a16="http://schemas.microsoft.com/office/drawing/2014/main" id="{A732220F-109C-4A57-81E9-C6279EDA1374}"/>
              </a:ext>
            </a:extLst>
          </p:cNvPr>
          <p:cNvSpPr>
            <a:spLocks noGrp="1"/>
          </p:cNvSpPr>
          <p:nvPr>
            <p:ph type="dt" sz="half" idx="2"/>
          </p:nvPr>
        </p:nvSpPr>
        <p:spPr>
          <a:xfrm flipH="1">
            <a:off x="838200" y="5878720"/>
            <a:ext cx="1336964" cy="298800"/>
          </a:xfrm>
          <a:prstGeom prst="rect">
            <a:avLst/>
          </a:prstGeom>
        </p:spPr>
        <p:txBody>
          <a:bodyPr vert="horz" lIns="0" tIns="0" rIns="0" bIns="0" rtlCol="1" anchor="ctr"/>
          <a:lstStyle>
            <a:lvl1pPr algn="r" rtl="1">
              <a:defRPr sz="10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stStyle>
          <a:p>
            <a:pPr algn="l" rtl="0"/>
            <a:r>
              <a:rPr lang="he-IL" dirty="0"/>
              <a:t>DD.MM.20XX</a:t>
            </a:r>
          </a:p>
        </p:txBody>
      </p:sp>
      <p:sp>
        <p:nvSpPr>
          <p:cNvPr id="5" name="מציין מיקום של כותרת תחתונה 4">
            <a:extLst>
              <a:ext uri="{FF2B5EF4-FFF2-40B4-BE49-F238E27FC236}">
                <a16:creationId xmlns:a16="http://schemas.microsoft.com/office/drawing/2014/main" id="{0A25404F-F26F-42E5-BA15-C0373FC1CF2B}"/>
              </a:ext>
            </a:extLst>
          </p:cNvPr>
          <p:cNvSpPr>
            <a:spLocks noGrp="1"/>
          </p:cNvSpPr>
          <p:nvPr>
            <p:ph type="ftr" sz="quarter" idx="3"/>
          </p:nvPr>
        </p:nvSpPr>
        <p:spPr>
          <a:xfrm flipH="1">
            <a:off x="8106307" y="5878720"/>
            <a:ext cx="2915733" cy="298800"/>
          </a:xfrm>
          <a:prstGeom prst="rect">
            <a:avLst/>
          </a:prstGeom>
        </p:spPr>
        <p:txBody>
          <a:bodyPr vert="horz" lIns="91440" tIns="45720" rIns="91440" bIns="45720" rtlCol="1" anchor="ctr"/>
          <a:lstStyle>
            <a:lvl1pPr algn="r" rtl="1">
              <a:defRPr sz="10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6" name="מציין מיקום של מספר שקופית 5">
            <a:extLst>
              <a:ext uri="{FF2B5EF4-FFF2-40B4-BE49-F238E27FC236}">
                <a16:creationId xmlns:a16="http://schemas.microsoft.com/office/drawing/2014/main" id="{41725174-FA04-488F-9F0C-3CD1D1483FA9}"/>
              </a:ext>
            </a:extLst>
          </p:cNvPr>
          <p:cNvSpPr>
            <a:spLocks noGrp="1"/>
          </p:cNvSpPr>
          <p:nvPr>
            <p:ph type="sldNum" sz="quarter" idx="4"/>
          </p:nvPr>
        </p:nvSpPr>
        <p:spPr>
          <a:xfrm flipH="1">
            <a:off x="11058865" y="5879656"/>
            <a:ext cx="354492" cy="297307"/>
          </a:xfrm>
          <a:prstGeom prst="rect">
            <a:avLst/>
          </a:prstGeom>
        </p:spPr>
        <p:txBody>
          <a:bodyPr vert="horz" lIns="91440" tIns="45720" rIns="91440" bIns="45720" rtlCol="1" anchor="ctr"/>
          <a:lstStyle>
            <a:lvl1pPr algn="ctr" rtl="1">
              <a:defRPr sz="10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dirty="0"/>
          </a:p>
        </p:txBody>
      </p:sp>
      <p:sp>
        <p:nvSpPr>
          <p:cNvPr id="7" name="אליפסה 6">
            <a:extLst>
              <a:ext uri="{FF2B5EF4-FFF2-40B4-BE49-F238E27FC236}">
                <a16:creationId xmlns:a16="http://schemas.microsoft.com/office/drawing/2014/main" id="{7FEF1588-F385-48F3-800A-554A9423E77A}"/>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0" name="מחבר ישר 9">
            <a:extLst>
              <a:ext uri="{FF2B5EF4-FFF2-40B4-BE49-F238E27FC236}">
                <a16:creationId xmlns:a16="http://schemas.microsoft.com/office/drawing/2014/main" id="{440B0943-F568-4674-8FA4-B435B1E466AF}"/>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אליפסה 10">
            <a:extLst>
              <a:ext uri="{FF2B5EF4-FFF2-40B4-BE49-F238E27FC236}">
                <a16:creationId xmlns:a16="http://schemas.microsoft.com/office/drawing/2014/main" id="{62DE7FD5-7941-43A1-8663-42AE40546A4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cxnSp>
        <p:nvCxnSpPr>
          <p:cNvPr id="13" name="מחבר ישר 12">
            <a:extLst>
              <a:ext uri="{FF2B5EF4-FFF2-40B4-BE49-F238E27FC236}">
                <a16:creationId xmlns:a16="http://schemas.microsoft.com/office/drawing/2014/main" id="{97791EE5-EF06-4BF8-84C6-EC24114E73F5}"/>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p:txStyles>
    <p:titleStyle>
      <a:lvl1pPr algn="r" defTabSz="914400" rtl="1" eaLnBrk="1" latinLnBrk="0" hangingPunct="1">
        <a:lnSpc>
          <a:spcPct val="90000"/>
        </a:lnSpc>
        <a:spcBef>
          <a:spcPct val="0"/>
        </a:spcBef>
        <a:buNone/>
        <a:defRPr sz="36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54F6FF42-70E3-4A7F-B5D8-2928FCB71A74}"/>
              </a:ext>
            </a:extLst>
          </p:cNvPr>
          <p:cNvSpPr>
            <a:spLocks noGrp="1"/>
          </p:cNvSpPr>
          <p:nvPr>
            <p:ph type="ctrTitle"/>
          </p:nvPr>
        </p:nvSpPr>
        <p:spPr>
          <a:xfrm flipH="1">
            <a:off x="1524000" y="2462986"/>
            <a:ext cx="9144000" cy="1786094"/>
          </a:xfrm>
        </p:spPr>
        <p:txBody>
          <a:bodyPr rtlCol="1">
            <a:normAutofit fontScale="90000"/>
          </a:bodyPr>
          <a:lstStyle/>
          <a:p>
            <a:pPr rtl="1"/>
            <a:r>
              <a:rPr lang="en-US" dirty="0"/>
              <a:t>Healthcare Information Systems Project</a:t>
            </a:r>
            <a:endParaRPr lang="he-IL" dirty="0"/>
          </a:p>
        </p:txBody>
      </p:sp>
      <p:sp>
        <p:nvSpPr>
          <p:cNvPr id="5" name="כותרת משנה 4">
            <a:extLst>
              <a:ext uri="{FF2B5EF4-FFF2-40B4-BE49-F238E27FC236}">
                <a16:creationId xmlns:a16="http://schemas.microsoft.com/office/drawing/2014/main" id="{F40A11AA-C85D-4AF4-92B2-0F4E36F4EC91}"/>
              </a:ext>
            </a:extLst>
          </p:cNvPr>
          <p:cNvSpPr>
            <a:spLocks noGrp="1"/>
          </p:cNvSpPr>
          <p:nvPr>
            <p:ph type="subTitle" idx="1"/>
          </p:nvPr>
        </p:nvSpPr>
        <p:spPr>
          <a:xfrm flipH="1">
            <a:off x="1524000" y="4734696"/>
            <a:ext cx="9144000" cy="459798"/>
          </a:xfrm>
        </p:spPr>
        <p:txBody>
          <a:bodyPr rtlCol="1">
            <a:normAutofit/>
          </a:bodyPr>
          <a:lstStyle/>
          <a:p>
            <a:pPr rtl="1"/>
            <a:r>
              <a:rPr lang="en-US" dirty="0"/>
              <a:t>Lung Cancer Smart Decision </a:t>
            </a:r>
            <a:endParaRPr lang="he-IL" dirty="0"/>
          </a:p>
        </p:txBody>
      </p:sp>
      <p:sp>
        <p:nvSpPr>
          <p:cNvPr id="7" name="תיבת טקסט 6">
            <a:extLst>
              <a:ext uri="{FF2B5EF4-FFF2-40B4-BE49-F238E27FC236}">
                <a16:creationId xmlns:a16="http://schemas.microsoft.com/office/drawing/2014/main" id="{856DBAD8-F32D-BD51-0C85-336698A6CC30}"/>
              </a:ext>
            </a:extLst>
          </p:cNvPr>
          <p:cNvSpPr txBox="1"/>
          <p:nvPr/>
        </p:nvSpPr>
        <p:spPr>
          <a:xfrm>
            <a:off x="3835637" y="5680110"/>
            <a:ext cx="4520725" cy="369332"/>
          </a:xfrm>
          <a:prstGeom prst="rect">
            <a:avLst/>
          </a:prstGeom>
          <a:noFill/>
        </p:spPr>
        <p:txBody>
          <a:bodyPr wrap="square" rtlCol="1">
            <a:spAutoFit/>
          </a:bodyPr>
          <a:lstStyle/>
          <a:p>
            <a:pPr algn="l"/>
            <a:r>
              <a:rPr lang="en-US" b="1" dirty="0"/>
              <a:t>Doron Gusenberg, Yuval Luria, Omer Haziza</a:t>
            </a:r>
            <a:endParaRPr lang="he-IL" b="1" dirty="0"/>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406C22-D0C4-4D8E-86F7-1A902F1CA7AB}"/>
              </a:ext>
            </a:extLst>
          </p:cNvPr>
          <p:cNvSpPr>
            <a:spLocks noGrp="1"/>
          </p:cNvSpPr>
          <p:nvPr>
            <p:ph type="title"/>
          </p:nvPr>
        </p:nvSpPr>
        <p:spPr>
          <a:xfrm flipH="1">
            <a:off x="1058339" y="278311"/>
            <a:ext cx="2060875" cy="571434"/>
          </a:xfrm>
        </p:spPr>
        <p:txBody>
          <a:bodyPr rtlCol="1">
            <a:normAutofit/>
          </a:bodyPr>
          <a:lstStyle/>
          <a:p>
            <a:pPr algn="l" rtl="0"/>
            <a:r>
              <a:rPr lang="en-US" dirty="0"/>
              <a:t>Patients</a:t>
            </a:r>
            <a:endParaRPr lang="he" dirty="0"/>
          </a:p>
        </p:txBody>
      </p:sp>
      <p:sp>
        <p:nvSpPr>
          <p:cNvPr id="5" name="מציין מיקום של מספר שקופית 4">
            <a:extLst>
              <a:ext uri="{FF2B5EF4-FFF2-40B4-BE49-F238E27FC236}">
                <a16:creationId xmlns:a16="http://schemas.microsoft.com/office/drawing/2014/main" id="{1C5328BF-D489-4F39-BA27-5AD38E9116D8}"/>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10</a:t>
            </a:fld>
            <a:endParaRPr lang="en-US" dirty="0"/>
          </a:p>
        </p:txBody>
      </p:sp>
      <p:sp>
        <p:nvSpPr>
          <p:cNvPr id="3" name="מציין מיקום של תאריך 2">
            <a:extLst>
              <a:ext uri="{FF2B5EF4-FFF2-40B4-BE49-F238E27FC236}">
                <a16:creationId xmlns:a16="http://schemas.microsoft.com/office/drawing/2014/main" id="{41F813B4-2C3F-45B0-A38D-A3FE79E6D71B}"/>
              </a:ext>
            </a:extLst>
          </p:cNvPr>
          <p:cNvSpPr>
            <a:spLocks noGrp="1"/>
          </p:cNvSpPr>
          <p:nvPr>
            <p:ph type="dt" sz="half" idx="10"/>
          </p:nvPr>
        </p:nvSpPr>
        <p:spPr>
          <a:xfrm flipH="1">
            <a:off x="838200" y="5878720"/>
            <a:ext cx="1336964" cy="298800"/>
          </a:xfrm>
        </p:spPr>
        <p:txBody>
          <a:bodyPr rtlCol="1"/>
          <a:lstStyle/>
          <a:p>
            <a:pPr algn="l" rtl="0"/>
            <a:r>
              <a:rPr lang="he-IL" dirty="0"/>
              <a:t>06</a:t>
            </a:r>
            <a:r>
              <a:rPr lang="he" dirty="0"/>
              <a:t>.20</a:t>
            </a:r>
            <a:r>
              <a:rPr lang="en-US" dirty="0"/>
              <a:t>23</a:t>
            </a:r>
            <a:endParaRPr lang="he" dirty="0"/>
          </a:p>
        </p:txBody>
      </p:sp>
      <p:sp>
        <p:nvSpPr>
          <p:cNvPr id="8" name="תיבת טקסט 7">
            <a:extLst>
              <a:ext uri="{FF2B5EF4-FFF2-40B4-BE49-F238E27FC236}">
                <a16:creationId xmlns:a16="http://schemas.microsoft.com/office/drawing/2014/main" id="{A93C5F80-D7BE-11EA-F5E2-056412B20793}"/>
              </a:ext>
            </a:extLst>
          </p:cNvPr>
          <p:cNvSpPr txBox="1"/>
          <p:nvPr/>
        </p:nvSpPr>
        <p:spPr>
          <a:xfrm>
            <a:off x="70508" y="1308507"/>
            <a:ext cx="2525371" cy="452431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1">
            <a:spAutoFit/>
          </a:bodyPr>
          <a:lstStyle/>
          <a:p>
            <a:pPr marL="285750" indent="-285750" algn="l" rtl="0">
              <a:buFont typeface="Arial" panose="020B0604020202020204" pitchFamily="34" charset="0"/>
              <a:buChar char="•"/>
            </a:pPr>
            <a:r>
              <a:rPr lang="en-US" b="1" dirty="0">
                <a:solidFill>
                  <a:schemeClr val="bg2"/>
                </a:solidFill>
                <a:effectLst>
                  <a:outerShdw blurRad="38100" dist="38100" dir="2700000" algn="tl">
                    <a:srgbClr val="000000">
                      <a:alpha val="43137"/>
                    </a:srgbClr>
                  </a:outerShdw>
                </a:effectLst>
              </a:rPr>
              <a:t>PK’s : </a:t>
            </a:r>
            <a:r>
              <a:rPr lang="en-US" b="1" dirty="0" err="1">
                <a:solidFill>
                  <a:schemeClr val="bg2"/>
                </a:solidFill>
                <a:effectLst>
                  <a:outerShdw blurRad="38100" dist="38100" dir="2700000" algn="tl">
                    <a:srgbClr val="000000">
                      <a:alpha val="43137"/>
                    </a:srgbClr>
                  </a:outerShdw>
                </a:effectLst>
              </a:rPr>
              <a:t>patient_id</a:t>
            </a:r>
            <a:r>
              <a:rPr lang="en-US" b="1" dirty="0">
                <a:solidFill>
                  <a:schemeClr val="bg2"/>
                </a:solidFill>
                <a:effectLst>
                  <a:outerShdw blurRad="38100" dist="38100" dir="2700000" algn="tl">
                    <a:srgbClr val="000000">
                      <a:alpha val="43137"/>
                    </a:srgbClr>
                  </a:outerShdw>
                </a:effectLst>
              </a:rPr>
              <a:t>.</a:t>
            </a:r>
          </a:p>
          <a:p>
            <a:pPr algn="l" rtl="0"/>
            <a:endParaRPr lang="en-US" b="1" dirty="0">
              <a:solidFill>
                <a:schemeClr val="bg2"/>
              </a:solidFill>
              <a:effectLst>
                <a:outerShdw blurRad="38100" dist="38100" dir="2700000" algn="tl">
                  <a:srgbClr val="000000">
                    <a:alpha val="43137"/>
                  </a:srgbClr>
                </a:outerShdw>
              </a:effectLst>
            </a:endParaRPr>
          </a:p>
          <a:p>
            <a:pPr marL="285750" indent="-285750" algn="l" rtl="0">
              <a:buFont typeface="Arial" panose="020B0604020202020204" pitchFamily="34" charset="0"/>
              <a:buChar char="•"/>
            </a:pPr>
            <a:r>
              <a:rPr lang="en-US" b="1" dirty="0">
                <a:solidFill>
                  <a:schemeClr val="bg2"/>
                </a:solidFill>
                <a:effectLst>
                  <a:outerShdw blurRad="38100" dist="38100" dir="2700000" algn="tl">
                    <a:srgbClr val="000000">
                      <a:alpha val="43137"/>
                    </a:srgbClr>
                  </a:outerShdw>
                </a:effectLst>
              </a:rPr>
              <a:t>COPD, tuberculosis, Pulmonary fibrosis, hereditary retinoblastoma are illnesses that correlated to lung cancer.</a:t>
            </a:r>
          </a:p>
          <a:p>
            <a:pPr algn="l" rtl="0"/>
            <a:endParaRPr lang="en-US" b="1" dirty="0">
              <a:solidFill>
                <a:schemeClr val="bg2"/>
              </a:solidFill>
              <a:effectLst>
                <a:outerShdw blurRad="38100" dist="38100" dir="2700000" algn="tl">
                  <a:srgbClr val="000000">
                    <a:alpha val="43137"/>
                  </a:srgbClr>
                </a:outerShdw>
              </a:effectLst>
            </a:endParaRPr>
          </a:p>
          <a:p>
            <a:pPr marL="285750" indent="-285750" algn="l" rtl="0">
              <a:buFont typeface="Arial" panose="020B0604020202020204" pitchFamily="34" charset="0"/>
              <a:buChar char="•"/>
            </a:pPr>
            <a:r>
              <a:rPr lang="en-US" b="1" dirty="0">
                <a:solidFill>
                  <a:schemeClr val="bg2"/>
                </a:solidFill>
                <a:effectLst>
                  <a:outerShdw blurRad="38100" dist="38100" dir="2700000" algn="tl">
                    <a:srgbClr val="000000">
                      <a:alpha val="43137"/>
                    </a:srgbClr>
                  </a:outerShdw>
                </a:effectLst>
              </a:rPr>
              <a:t>Sick column is saying the patient status: 0 – healthy, 1 – active sick , 2- healed, 3 – dead. </a:t>
            </a:r>
          </a:p>
          <a:p>
            <a:pPr algn="l" rtl="0"/>
            <a:endParaRPr lang="he-IL" dirty="0"/>
          </a:p>
        </p:txBody>
      </p:sp>
      <p:pic>
        <p:nvPicPr>
          <p:cNvPr id="4" name="Picture 3">
            <a:extLst>
              <a:ext uri="{FF2B5EF4-FFF2-40B4-BE49-F238E27FC236}">
                <a16:creationId xmlns:a16="http://schemas.microsoft.com/office/drawing/2014/main" id="{947547D0-A762-F027-D7E8-95FC2C7ADC6E}"/>
              </a:ext>
            </a:extLst>
          </p:cNvPr>
          <p:cNvPicPr>
            <a:picLocks noChangeAspect="1"/>
          </p:cNvPicPr>
          <p:nvPr/>
        </p:nvPicPr>
        <p:blipFill>
          <a:blip r:embed="rId3"/>
          <a:stretch>
            <a:fillRect/>
          </a:stretch>
        </p:blipFill>
        <p:spPr>
          <a:xfrm>
            <a:off x="2882034" y="1308507"/>
            <a:ext cx="9239458" cy="3530732"/>
          </a:xfrm>
          <a:prstGeom prst="rect">
            <a:avLst/>
          </a:prstGeom>
        </p:spPr>
      </p:pic>
    </p:spTree>
    <p:extLst>
      <p:ext uri="{BB962C8B-B14F-4D97-AF65-F5344CB8AC3E}">
        <p14:creationId xmlns:p14="http://schemas.microsoft.com/office/powerpoint/2010/main" val="108276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406C22-D0C4-4D8E-86F7-1A902F1CA7AB}"/>
              </a:ext>
            </a:extLst>
          </p:cNvPr>
          <p:cNvSpPr>
            <a:spLocks noGrp="1"/>
          </p:cNvSpPr>
          <p:nvPr>
            <p:ph type="title"/>
          </p:nvPr>
        </p:nvSpPr>
        <p:spPr>
          <a:xfrm flipH="1">
            <a:off x="1058339" y="278311"/>
            <a:ext cx="2060875" cy="571434"/>
          </a:xfrm>
        </p:spPr>
        <p:txBody>
          <a:bodyPr rtlCol="1">
            <a:normAutofit/>
          </a:bodyPr>
          <a:lstStyle/>
          <a:p>
            <a:pPr algn="l" rtl="0"/>
            <a:r>
              <a:rPr lang="en-US" dirty="0"/>
              <a:t>Doctors</a:t>
            </a:r>
            <a:endParaRPr lang="he" dirty="0"/>
          </a:p>
        </p:txBody>
      </p:sp>
      <p:sp>
        <p:nvSpPr>
          <p:cNvPr id="5" name="מציין מיקום של מספר שקופית 4">
            <a:extLst>
              <a:ext uri="{FF2B5EF4-FFF2-40B4-BE49-F238E27FC236}">
                <a16:creationId xmlns:a16="http://schemas.microsoft.com/office/drawing/2014/main" id="{1C5328BF-D489-4F39-BA27-5AD38E9116D8}"/>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11</a:t>
            </a:fld>
            <a:endParaRPr lang="en-US" dirty="0"/>
          </a:p>
        </p:txBody>
      </p:sp>
      <p:sp>
        <p:nvSpPr>
          <p:cNvPr id="3" name="מציין מיקום של תאריך 2">
            <a:extLst>
              <a:ext uri="{FF2B5EF4-FFF2-40B4-BE49-F238E27FC236}">
                <a16:creationId xmlns:a16="http://schemas.microsoft.com/office/drawing/2014/main" id="{41F813B4-2C3F-45B0-A38D-A3FE79E6D71B}"/>
              </a:ext>
            </a:extLst>
          </p:cNvPr>
          <p:cNvSpPr>
            <a:spLocks noGrp="1"/>
          </p:cNvSpPr>
          <p:nvPr>
            <p:ph type="dt" sz="half" idx="10"/>
          </p:nvPr>
        </p:nvSpPr>
        <p:spPr>
          <a:xfrm flipH="1">
            <a:off x="838200" y="5878720"/>
            <a:ext cx="1336964" cy="298800"/>
          </a:xfrm>
        </p:spPr>
        <p:txBody>
          <a:bodyPr rtlCol="1"/>
          <a:lstStyle/>
          <a:p>
            <a:pPr algn="l" rtl="0"/>
            <a:r>
              <a:rPr lang="he-IL" dirty="0"/>
              <a:t>06</a:t>
            </a:r>
            <a:r>
              <a:rPr lang="he" dirty="0"/>
              <a:t>.20</a:t>
            </a:r>
            <a:r>
              <a:rPr lang="en-US" dirty="0"/>
              <a:t>23</a:t>
            </a:r>
            <a:endParaRPr lang="he" dirty="0"/>
          </a:p>
        </p:txBody>
      </p:sp>
      <p:pic>
        <p:nvPicPr>
          <p:cNvPr id="6" name="תמונה 5" descr="תמונה שמכילה שולחן&#10;&#10;התיאור נוצר באופן אוטומטי">
            <a:extLst>
              <a:ext uri="{FF2B5EF4-FFF2-40B4-BE49-F238E27FC236}">
                <a16:creationId xmlns:a16="http://schemas.microsoft.com/office/drawing/2014/main" id="{FC08A8C9-285C-104A-155F-DDFD114EE9FC}"/>
              </a:ext>
            </a:extLst>
          </p:cNvPr>
          <p:cNvPicPr>
            <a:picLocks noChangeAspect="1"/>
          </p:cNvPicPr>
          <p:nvPr/>
        </p:nvPicPr>
        <p:blipFill>
          <a:blip r:embed="rId3"/>
          <a:stretch>
            <a:fillRect/>
          </a:stretch>
        </p:blipFill>
        <p:spPr>
          <a:xfrm>
            <a:off x="5401299" y="1688129"/>
            <a:ext cx="6696590" cy="2571750"/>
          </a:xfrm>
          <a:prstGeom prst="rect">
            <a:avLst/>
          </a:prstGeom>
        </p:spPr>
      </p:pic>
      <p:sp>
        <p:nvSpPr>
          <p:cNvPr id="7" name="תיבת טקסט 6">
            <a:extLst>
              <a:ext uri="{FF2B5EF4-FFF2-40B4-BE49-F238E27FC236}">
                <a16:creationId xmlns:a16="http://schemas.microsoft.com/office/drawing/2014/main" id="{D89CB610-370D-8173-882D-E81B4E6A56EF}"/>
              </a:ext>
            </a:extLst>
          </p:cNvPr>
          <p:cNvSpPr txBox="1"/>
          <p:nvPr/>
        </p:nvSpPr>
        <p:spPr>
          <a:xfrm>
            <a:off x="495957" y="2789338"/>
            <a:ext cx="215139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1">
            <a:spAutoFit/>
          </a:bodyPr>
          <a:lstStyle/>
          <a:p>
            <a:pPr marL="285750" indent="-285750" algn="l" rtl="0">
              <a:buFont typeface="Arial" panose="020B0604020202020204" pitchFamily="34" charset="0"/>
              <a:buChar char="•"/>
            </a:pPr>
            <a:r>
              <a:rPr lang="en-US" b="1" dirty="0">
                <a:solidFill>
                  <a:schemeClr val="bg2"/>
                </a:solidFill>
                <a:effectLst>
                  <a:outerShdw blurRad="38100" dist="38100" dir="2700000" algn="tl">
                    <a:srgbClr val="000000">
                      <a:alpha val="43137"/>
                    </a:srgbClr>
                  </a:outerShdw>
                </a:effectLst>
              </a:rPr>
              <a:t>PK’s : </a:t>
            </a:r>
            <a:r>
              <a:rPr lang="en-US" b="1" dirty="0" err="1">
                <a:solidFill>
                  <a:schemeClr val="bg2"/>
                </a:solidFill>
                <a:effectLst>
                  <a:outerShdw blurRad="38100" dist="38100" dir="2700000" algn="tl">
                    <a:srgbClr val="000000">
                      <a:alpha val="43137"/>
                    </a:srgbClr>
                  </a:outerShdw>
                </a:effectLst>
              </a:rPr>
              <a:t>doctor_id</a:t>
            </a:r>
            <a:endParaRPr lang="en-US" b="1"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1144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406C22-D0C4-4D8E-86F7-1A902F1CA7AB}"/>
              </a:ext>
            </a:extLst>
          </p:cNvPr>
          <p:cNvSpPr>
            <a:spLocks noGrp="1"/>
          </p:cNvSpPr>
          <p:nvPr>
            <p:ph type="title"/>
          </p:nvPr>
        </p:nvSpPr>
        <p:spPr>
          <a:xfrm flipH="1">
            <a:off x="1058338" y="278311"/>
            <a:ext cx="2385616" cy="507902"/>
          </a:xfrm>
        </p:spPr>
        <p:txBody>
          <a:bodyPr rtlCol="1">
            <a:normAutofit fontScale="90000"/>
          </a:bodyPr>
          <a:lstStyle/>
          <a:p>
            <a:pPr algn="l" rtl="0"/>
            <a:r>
              <a:rPr lang="en-US" dirty="0"/>
              <a:t>Procedures</a:t>
            </a:r>
            <a:endParaRPr lang="he" dirty="0"/>
          </a:p>
        </p:txBody>
      </p:sp>
      <p:sp>
        <p:nvSpPr>
          <p:cNvPr id="5" name="מציין מיקום של מספר שקופית 4">
            <a:extLst>
              <a:ext uri="{FF2B5EF4-FFF2-40B4-BE49-F238E27FC236}">
                <a16:creationId xmlns:a16="http://schemas.microsoft.com/office/drawing/2014/main" id="{1C5328BF-D489-4F39-BA27-5AD38E9116D8}"/>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12</a:t>
            </a:fld>
            <a:endParaRPr lang="en-US" dirty="0"/>
          </a:p>
        </p:txBody>
      </p:sp>
      <p:sp>
        <p:nvSpPr>
          <p:cNvPr id="3" name="מציין מיקום של תאריך 2">
            <a:extLst>
              <a:ext uri="{FF2B5EF4-FFF2-40B4-BE49-F238E27FC236}">
                <a16:creationId xmlns:a16="http://schemas.microsoft.com/office/drawing/2014/main" id="{41F813B4-2C3F-45B0-A38D-A3FE79E6D71B}"/>
              </a:ext>
            </a:extLst>
          </p:cNvPr>
          <p:cNvSpPr>
            <a:spLocks noGrp="1"/>
          </p:cNvSpPr>
          <p:nvPr>
            <p:ph type="dt" sz="half" idx="10"/>
          </p:nvPr>
        </p:nvSpPr>
        <p:spPr>
          <a:xfrm flipH="1">
            <a:off x="838200" y="5878720"/>
            <a:ext cx="1336964" cy="298800"/>
          </a:xfrm>
        </p:spPr>
        <p:txBody>
          <a:bodyPr rtlCol="1"/>
          <a:lstStyle/>
          <a:p>
            <a:pPr algn="l" rtl="0"/>
            <a:r>
              <a:rPr lang="he-IL" dirty="0"/>
              <a:t>06</a:t>
            </a:r>
            <a:r>
              <a:rPr lang="he" dirty="0"/>
              <a:t>.20</a:t>
            </a:r>
            <a:r>
              <a:rPr lang="en-US" dirty="0"/>
              <a:t>23</a:t>
            </a:r>
            <a:endParaRPr lang="he" dirty="0"/>
          </a:p>
        </p:txBody>
      </p:sp>
      <p:pic>
        <p:nvPicPr>
          <p:cNvPr id="4" name="תמונה 3">
            <a:extLst>
              <a:ext uri="{FF2B5EF4-FFF2-40B4-BE49-F238E27FC236}">
                <a16:creationId xmlns:a16="http://schemas.microsoft.com/office/drawing/2014/main" id="{A34BD4AC-7422-9A06-4EF7-01E3530B1EA5}"/>
              </a:ext>
            </a:extLst>
          </p:cNvPr>
          <p:cNvPicPr>
            <a:picLocks noChangeAspect="1"/>
          </p:cNvPicPr>
          <p:nvPr/>
        </p:nvPicPr>
        <p:blipFill>
          <a:blip r:embed="rId3"/>
          <a:stretch>
            <a:fillRect/>
          </a:stretch>
        </p:blipFill>
        <p:spPr>
          <a:xfrm>
            <a:off x="5049049" y="2279720"/>
            <a:ext cx="7041609" cy="1923068"/>
          </a:xfrm>
          <a:prstGeom prst="rect">
            <a:avLst/>
          </a:prstGeom>
        </p:spPr>
      </p:pic>
      <p:sp>
        <p:nvSpPr>
          <p:cNvPr id="6" name="תיבת טקסט 5">
            <a:extLst>
              <a:ext uri="{FF2B5EF4-FFF2-40B4-BE49-F238E27FC236}">
                <a16:creationId xmlns:a16="http://schemas.microsoft.com/office/drawing/2014/main" id="{86D7ADFF-AFC8-907D-33E0-54567C036DE3}"/>
              </a:ext>
            </a:extLst>
          </p:cNvPr>
          <p:cNvSpPr txBox="1"/>
          <p:nvPr/>
        </p:nvSpPr>
        <p:spPr>
          <a:xfrm>
            <a:off x="716593" y="2871922"/>
            <a:ext cx="2275989"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1">
            <a:spAutoFit/>
          </a:bodyPr>
          <a:lstStyle/>
          <a:p>
            <a:pPr marL="285750" indent="-285750" algn="l" rtl="0">
              <a:buFont typeface="Arial" panose="020B0604020202020204" pitchFamily="34" charset="0"/>
              <a:buChar char="•"/>
            </a:pPr>
            <a:r>
              <a:rPr lang="en-US" b="1" dirty="0">
                <a:solidFill>
                  <a:schemeClr val="bg2"/>
                </a:solidFill>
                <a:effectLst>
                  <a:outerShdw blurRad="38100" dist="38100" dir="2700000" algn="tl">
                    <a:srgbClr val="000000">
                      <a:alpha val="43137"/>
                    </a:srgbClr>
                  </a:outerShdw>
                </a:effectLst>
              </a:rPr>
              <a:t>PK’s : </a:t>
            </a:r>
            <a:r>
              <a:rPr lang="en-US" b="1" dirty="0" err="1">
                <a:solidFill>
                  <a:schemeClr val="bg2"/>
                </a:solidFill>
                <a:effectLst>
                  <a:outerShdw blurRad="38100" dist="38100" dir="2700000" algn="tl">
                    <a:srgbClr val="000000">
                      <a:alpha val="43137"/>
                    </a:srgbClr>
                  </a:outerShdw>
                </a:effectLst>
              </a:rPr>
              <a:t>id_procedure</a:t>
            </a:r>
            <a:endParaRPr lang="en-US" b="1"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6955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406C22-D0C4-4D8E-86F7-1A902F1CA7AB}"/>
              </a:ext>
            </a:extLst>
          </p:cNvPr>
          <p:cNvSpPr>
            <a:spLocks noGrp="1"/>
          </p:cNvSpPr>
          <p:nvPr>
            <p:ph type="title"/>
          </p:nvPr>
        </p:nvSpPr>
        <p:spPr>
          <a:xfrm flipH="1">
            <a:off x="1058337" y="278311"/>
            <a:ext cx="4376787" cy="593360"/>
          </a:xfrm>
        </p:spPr>
        <p:txBody>
          <a:bodyPr rtlCol="1">
            <a:normAutofit fontScale="90000"/>
          </a:bodyPr>
          <a:lstStyle/>
          <a:p>
            <a:pPr algn="l" rtl="0"/>
            <a:r>
              <a:rPr lang="en-US" dirty="0" err="1"/>
              <a:t>Patients_Procedures</a:t>
            </a:r>
            <a:endParaRPr lang="he" dirty="0"/>
          </a:p>
        </p:txBody>
      </p:sp>
      <p:sp>
        <p:nvSpPr>
          <p:cNvPr id="5" name="מציין מיקום של מספר שקופית 4">
            <a:extLst>
              <a:ext uri="{FF2B5EF4-FFF2-40B4-BE49-F238E27FC236}">
                <a16:creationId xmlns:a16="http://schemas.microsoft.com/office/drawing/2014/main" id="{1C5328BF-D489-4F39-BA27-5AD38E9116D8}"/>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13</a:t>
            </a:fld>
            <a:endParaRPr lang="en-US" dirty="0"/>
          </a:p>
        </p:txBody>
      </p:sp>
      <p:sp>
        <p:nvSpPr>
          <p:cNvPr id="3" name="מציין מיקום של תאריך 2">
            <a:extLst>
              <a:ext uri="{FF2B5EF4-FFF2-40B4-BE49-F238E27FC236}">
                <a16:creationId xmlns:a16="http://schemas.microsoft.com/office/drawing/2014/main" id="{41F813B4-2C3F-45B0-A38D-A3FE79E6D71B}"/>
              </a:ext>
            </a:extLst>
          </p:cNvPr>
          <p:cNvSpPr>
            <a:spLocks noGrp="1"/>
          </p:cNvSpPr>
          <p:nvPr>
            <p:ph type="dt" sz="half" idx="10"/>
          </p:nvPr>
        </p:nvSpPr>
        <p:spPr>
          <a:xfrm flipH="1">
            <a:off x="838200" y="5878720"/>
            <a:ext cx="1336964" cy="298800"/>
          </a:xfrm>
        </p:spPr>
        <p:txBody>
          <a:bodyPr rtlCol="1"/>
          <a:lstStyle/>
          <a:p>
            <a:pPr algn="l" rtl="0"/>
            <a:r>
              <a:rPr lang="he-IL" dirty="0"/>
              <a:t>06</a:t>
            </a:r>
            <a:r>
              <a:rPr lang="he" dirty="0"/>
              <a:t>.20</a:t>
            </a:r>
            <a:r>
              <a:rPr lang="en-US" dirty="0"/>
              <a:t>23</a:t>
            </a:r>
            <a:endParaRPr lang="he" dirty="0"/>
          </a:p>
        </p:txBody>
      </p:sp>
      <p:sp>
        <p:nvSpPr>
          <p:cNvPr id="9" name="תיבת טקסט 8">
            <a:extLst>
              <a:ext uri="{FF2B5EF4-FFF2-40B4-BE49-F238E27FC236}">
                <a16:creationId xmlns:a16="http://schemas.microsoft.com/office/drawing/2014/main" id="{87AF3E57-0C1A-25A5-53F2-B9E42B834C6C}"/>
              </a:ext>
            </a:extLst>
          </p:cNvPr>
          <p:cNvSpPr txBox="1"/>
          <p:nvPr/>
        </p:nvSpPr>
        <p:spPr>
          <a:xfrm>
            <a:off x="567962" y="2627124"/>
            <a:ext cx="6180879"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1">
            <a:spAutoFit/>
          </a:bodyPr>
          <a:lstStyle/>
          <a:p>
            <a:pPr marL="285750" indent="-285750" algn="l" rtl="0">
              <a:buFont typeface="Arial" panose="020B0604020202020204" pitchFamily="34" charset="0"/>
              <a:buChar char="•"/>
            </a:pPr>
            <a:r>
              <a:rPr lang="en-US" b="1" dirty="0">
                <a:solidFill>
                  <a:schemeClr val="bg2"/>
                </a:solidFill>
              </a:rPr>
              <a:t>Pk’s: patient_id, </a:t>
            </a:r>
            <a:r>
              <a:rPr lang="en-US" b="1" dirty="0" err="1">
                <a:solidFill>
                  <a:schemeClr val="bg2"/>
                </a:solidFill>
              </a:rPr>
              <a:t>id_procedure</a:t>
            </a:r>
            <a:r>
              <a:rPr lang="en-US" b="1" dirty="0">
                <a:solidFill>
                  <a:schemeClr val="bg2"/>
                </a:solidFill>
              </a:rPr>
              <a:t>, </a:t>
            </a:r>
            <a:r>
              <a:rPr lang="en-US" b="1" dirty="0" err="1">
                <a:solidFill>
                  <a:schemeClr val="bg2"/>
                </a:solidFill>
              </a:rPr>
              <a:t>Procedure_date</a:t>
            </a:r>
            <a:r>
              <a:rPr lang="en-US" b="1" dirty="0">
                <a:solidFill>
                  <a:schemeClr val="bg2"/>
                </a:solidFill>
              </a:rPr>
              <a:t>.</a:t>
            </a:r>
          </a:p>
          <a:p>
            <a:pPr marL="285750" indent="-285750" algn="l" rtl="0">
              <a:buFont typeface="Arial" panose="020B0604020202020204" pitchFamily="34" charset="0"/>
              <a:buChar char="•"/>
            </a:pPr>
            <a:r>
              <a:rPr lang="en-US" b="1" dirty="0" err="1">
                <a:solidFill>
                  <a:schemeClr val="bg2"/>
                </a:solidFill>
              </a:rPr>
              <a:t>Fk’s</a:t>
            </a:r>
            <a:r>
              <a:rPr lang="en-US" b="1" dirty="0">
                <a:solidFill>
                  <a:schemeClr val="bg2"/>
                </a:solidFill>
              </a:rPr>
              <a:t>:  </a:t>
            </a:r>
            <a:r>
              <a:rPr lang="en-US" b="1" dirty="0" err="1">
                <a:solidFill>
                  <a:schemeClr val="bg2"/>
                </a:solidFill>
              </a:rPr>
              <a:t>patient_id</a:t>
            </a:r>
            <a:r>
              <a:rPr lang="en-US" b="1" dirty="0">
                <a:solidFill>
                  <a:schemeClr val="bg2"/>
                </a:solidFill>
              </a:rPr>
              <a:t>, </a:t>
            </a:r>
            <a:r>
              <a:rPr lang="en-US" b="1" dirty="0" err="1">
                <a:solidFill>
                  <a:schemeClr val="bg2"/>
                </a:solidFill>
              </a:rPr>
              <a:t>doctor_id</a:t>
            </a:r>
            <a:r>
              <a:rPr lang="en-US" b="1" dirty="0">
                <a:solidFill>
                  <a:schemeClr val="bg2"/>
                </a:solidFill>
              </a:rPr>
              <a:t>, </a:t>
            </a:r>
            <a:r>
              <a:rPr lang="en-US" b="1" dirty="0" err="1">
                <a:solidFill>
                  <a:schemeClr val="bg2"/>
                </a:solidFill>
              </a:rPr>
              <a:t>id_procedure</a:t>
            </a:r>
            <a:r>
              <a:rPr lang="en-US" b="1" dirty="0">
                <a:solidFill>
                  <a:schemeClr val="bg2"/>
                </a:solidFill>
              </a:rPr>
              <a:t>, </a:t>
            </a:r>
            <a:r>
              <a:rPr lang="en-US" b="1" dirty="0" err="1">
                <a:solidFill>
                  <a:schemeClr val="bg2"/>
                </a:solidFill>
              </a:rPr>
              <a:t>Procedure_date</a:t>
            </a:r>
            <a:r>
              <a:rPr lang="en-US" b="1" dirty="0">
                <a:solidFill>
                  <a:schemeClr val="bg2"/>
                </a:solidFill>
              </a:rPr>
              <a:t>.</a:t>
            </a:r>
          </a:p>
        </p:txBody>
      </p:sp>
      <p:pic>
        <p:nvPicPr>
          <p:cNvPr id="6" name="Picture 5" descr="A picture containing text, screenshot, menu, font&#10;&#10;Description automatically generated">
            <a:extLst>
              <a:ext uri="{FF2B5EF4-FFF2-40B4-BE49-F238E27FC236}">
                <a16:creationId xmlns:a16="http://schemas.microsoft.com/office/drawing/2014/main" id="{C03FFFE8-2AE0-36DD-F49C-59F49BC0D81E}"/>
              </a:ext>
            </a:extLst>
          </p:cNvPr>
          <p:cNvPicPr>
            <a:picLocks noChangeAspect="1"/>
          </p:cNvPicPr>
          <p:nvPr/>
        </p:nvPicPr>
        <p:blipFill>
          <a:blip r:embed="rId3"/>
          <a:stretch>
            <a:fillRect/>
          </a:stretch>
        </p:blipFill>
        <p:spPr>
          <a:xfrm>
            <a:off x="6974177" y="1165038"/>
            <a:ext cx="4866966" cy="4216833"/>
          </a:xfrm>
          <a:prstGeom prst="rect">
            <a:avLst/>
          </a:prstGeom>
        </p:spPr>
      </p:pic>
    </p:spTree>
    <p:extLst>
      <p:ext uri="{BB962C8B-B14F-4D97-AF65-F5344CB8AC3E}">
        <p14:creationId xmlns:p14="http://schemas.microsoft.com/office/powerpoint/2010/main" val="1102587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75A026-8AB4-AC53-E44A-AFB0E86A27F3}"/>
              </a:ext>
            </a:extLst>
          </p:cNvPr>
          <p:cNvSpPr>
            <a:spLocks noGrp="1"/>
          </p:cNvSpPr>
          <p:nvPr>
            <p:ph type="dt" sz="half" idx="10"/>
          </p:nvPr>
        </p:nvSpPr>
        <p:spPr/>
        <p:txBody>
          <a:bodyPr/>
          <a:lstStyle/>
          <a:p>
            <a:pPr algn="l" rtl="0"/>
            <a:r>
              <a:rPr lang="he-IL" dirty="0"/>
              <a:t>06.2023</a:t>
            </a:r>
          </a:p>
        </p:txBody>
      </p:sp>
      <p:sp>
        <p:nvSpPr>
          <p:cNvPr id="5" name="Slide Number Placeholder 4">
            <a:extLst>
              <a:ext uri="{FF2B5EF4-FFF2-40B4-BE49-F238E27FC236}">
                <a16:creationId xmlns:a16="http://schemas.microsoft.com/office/drawing/2014/main" id="{81D46861-8DBB-A955-0C5D-F18C493995E2}"/>
              </a:ext>
            </a:extLst>
          </p:cNvPr>
          <p:cNvSpPr>
            <a:spLocks noGrp="1"/>
          </p:cNvSpPr>
          <p:nvPr>
            <p:ph type="sldNum" sz="quarter" idx="12"/>
          </p:nvPr>
        </p:nvSpPr>
        <p:spPr/>
        <p:txBody>
          <a:bodyPr/>
          <a:lstStyle/>
          <a:p>
            <a:fld id="{8D581BC7-E183-40DB-AC97-C19EA4EB8894}" type="slidenum">
              <a:rPr lang="he-IL" smtClean="0"/>
              <a:pPr/>
              <a:t>14</a:t>
            </a:fld>
            <a:endParaRPr lang="he-IL" dirty="0"/>
          </a:p>
        </p:txBody>
      </p:sp>
      <p:pic>
        <p:nvPicPr>
          <p:cNvPr id="7" name="Picture 6" descr="A screen shot of a computer&#10;&#10;Description automatically generated with medium confidence">
            <a:extLst>
              <a:ext uri="{FF2B5EF4-FFF2-40B4-BE49-F238E27FC236}">
                <a16:creationId xmlns:a16="http://schemas.microsoft.com/office/drawing/2014/main" id="{7963822C-E82B-A70C-F7AA-B9CBA1A0055B}"/>
              </a:ext>
            </a:extLst>
          </p:cNvPr>
          <p:cNvPicPr>
            <a:picLocks noChangeAspect="1"/>
          </p:cNvPicPr>
          <p:nvPr/>
        </p:nvPicPr>
        <p:blipFill>
          <a:blip r:embed="rId2"/>
          <a:stretch>
            <a:fillRect/>
          </a:stretch>
        </p:blipFill>
        <p:spPr>
          <a:xfrm>
            <a:off x="363831" y="1116545"/>
            <a:ext cx="5445841" cy="4395332"/>
          </a:xfrm>
          <a:prstGeom prst="rect">
            <a:avLst/>
          </a:prstGeom>
        </p:spPr>
      </p:pic>
      <p:sp>
        <p:nvSpPr>
          <p:cNvPr id="8" name="TextBox 7">
            <a:extLst>
              <a:ext uri="{FF2B5EF4-FFF2-40B4-BE49-F238E27FC236}">
                <a16:creationId xmlns:a16="http://schemas.microsoft.com/office/drawing/2014/main" id="{326B8FEF-2363-0AEA-278C-E80686D54426}"/>
              </a:ext>
            </a:extLst>
          </p:cNvPr>
          <p:cNvSpPr txBox="1"/>
          <p:nvPr/>
        </p:nvSpPr>
        <p:spPr>
          <a:xfrm>
            <a:off x="498764" y="240145"/>
            <a:ext cx="5445841"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l" rtl="0"/>
            <a:r>
              <a:rPr lang="en-US" sz="3600" b="1" dirty="0">
                <a:solidFill>
                  <a:schemeClr val="bg2"/>
                </a:solidFill>
              </a:rPr>
              <a:t>Controller – ‘App’: </a:t>
            </a:r>
          </a:p>
        </p:txBody>
      </p:sp>
      <p:sp>
        <p:nvSpPr>
          <p:cNvPr id="10" name="TextBox 9">
            <a:extLst>
              <a:ext uri="{FF2B5EF4-FFF2-40B4-BE49-F238E27FC236}">
                <a16:creationId xmlns:a16="http://schemas.microsoft.com/office/drawing/2014/main" id="{94F36B97-652E-FFF4-C0F5-C4C627B4FDF0}"/>
              </a:ext>
            </a:extLst>
          </p:cNvPr>
          <p:cNvSpPr txBox="1"/>
          <p:nvPr/>
        </p:nvSpPr>
        <p:spPr>
          <a:xfrm>
            <a:off x="6096000" y="2598003"/>
            <a:ext cx="5828145" cy="83099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l" rtl="0"/>
            <a:r>
              <a:rPr lang="en-US" sz="2400" b="1" dirty="0">
                <a:solidFill>
                  <a:schemeClr val="bg2"/>
                </a:solidFill>
              </a:rPr>
              <a:t>We can observe that ‘app’ is the connection between all our files. </a:t>
            </a:r>
          </a:p>
        </p:txBody>
      </p:sp>
    </p:spTree>
    <p:extLst>
      <p:ext uri="{BB962C8B-B14F-4D97-AF65-F5344CB8AC3E}">
        <p14:creationId xmlns:p14="http://schemas.microsoft.com/office/powerpoint/2010/main" val="3594439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75A026-8AB4-AC53-E44A-AFB0E86A27F3}"/>
              </a:ext>
            </a:extLst>
          </p:cNvPr>
          <p:cNvSpPr>
            <a:spLocks noGrp="1"/>
          </p:cNvSpPr>
          <p:nvPr>
            <p:ph type="dt" sz="half" idx="10"/>
          </p:nvPr>
        </p:nvSpPr>
        <p:spPr/>
        <p:txBody>
          <a:bodyPr/>
          <a:lstStyle/>
          <a:p>
            <a:pPr algn="l" rtl="0"/>
            <a:r>
              <a:rPr lang="he-IL"/>
              <a:t>DD.MM.20XX</a:t>
            </a:r>
            <a:endParaRPr lang="he-IL" dirty="0"/>
          </a:p>
        </p:txBody>
      </p:sp>
      <p:sp>
        <p:nvSpPr>
          <p:cNvPr id="4" name="Footer Placeholder 3">
            <a:extLst>
              <a:ext uri="{FF2B5EF4-FFF2-40B4-BE49-F238E27FC236}">
                <a16:creationId xmlns:a16="http://schemas.microsoft.com/office/drawing/2014/main" id="{7619D7FD-3A81-206D-EA47-5C26C7302E24}"/>
              </a:ext>
            </a:extLst>
          </p:cNvPr>
          <p:cNvSpPr>
            <a:spLocks noGrp="1"/>
          </p:cNvSpPr>
          <p:nvPr>
            <p:ph type="ftr" sz="quarter" idx="11"/>
          </p:nvPr>
        </p:nvSpPr>
        <p:spPr/>
        <p:txBody>
          <a:bodyPr/>
          <a:lstStyle/>
          <a:p>
            <a:r>
              <a:rPr lang="he-IL" noProof="0"/>
              <a:t>הוסף כותרת תחתונה</a:t>
            </a:r>
            <a:endParaRPr lang="he-IL" noProof="0" dirty="0"/>
          </a:p>
        </p:txBody>
      </p:sp>
      <p:sp>
        <p:nvSpPr>
          <p:cNvPr id="5" name="Slide Number Placeholder 4">
            <a:extLst>
              <a:ext uri="{FF2B5EF4-FFF2-40B4-BE49-F238E27FC236}">
                <a16:creationId xmlns:a16="http://schemas.microsoft.com/office/drawing/2014/main" id="{81D46861-8DBB-A955-0C5D-F18C493995E2}"/>
              </a:ext>
            </a:extLst>
          </p:cNvPr>
          <p:cNvSpPr>
            <a:spLocks noGrp="1"/>
          </p:cNvSpPr>
          <p:nvPr>
            <p:ph type="sldNum" sz="quarter" idx="12"/>
          </p:nvPr>
        </p:nvSpPr>
        <p:spPr/>
        <p:txBody>
          <a:bodyPr/>
          <a:lstStyle/>
          <a:p>
            <a:fld id="{8D581BC7-E183-40DB-AC97-C19EA4EB8894}" type="slidenum">
              <a:rPr lang="he-IL" smtClean="0"/>
              <a:pPr/>
              <a:t>15</a:t>
            </a:fld>
            <a:endParaRPr lang="he-IL" dirty="0"/>
          </a:p>
        </p:txBody>
      </p:sp>
      <p:sp>
        <p:nvSpPr>
          <p:cNvPr id="8" name="TextBox 7">
            <a:extLst>
              <a:ext uri="{FF2B5EF4-FFF2-40B4-BE49-F238E27FC236}">
                <a16:creationId xmlns:a16="http://schemas.microsoft.com/office/drawing/2014/main" id="{326B8FEF-2363-0AEA-278C-E80686D54426}"/>
              </a:ext>
            </a:extLst>
          </p:cNvPr>
          <p:cNvSpPr txBox="1"/>
          <p:nvPr/>
        </p:nvSpPr>
        <p:spPr>
          <a:xfrm>
            <a:off x="498763" y="240145"/>
            <a:ext cx="5061527"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l" rtl="0"/>
            <a:r>
              <a:rPr lang="en-US" sz="3600" b="1" dirty="0">
                <a:solidFill>
                  <a:schemeClr val="bg2"/>
                </a:solidFill>
              </a:rPr>
              <a:t>Model – ‘Queries’: </a:t>
            </a:r>
          </a:p>
        </p:txBody>
      </p:sp>
      <p:sp>
        <p:nvSpPr>
          <p:cNvPr id="10" name="TextBox 9">
            <a:extLst>
              <a:ext uri="{FF2B5EF4-FFF2-40B4-BE49-F238E27FC236}">
                <a16:creationId xmlns:a16="http://schemas.microsoft.com/office/drawing/2014/main" id="{94F36B97-652E-FFF4-C0F5-C4C627B4FDF0}"/>
              </a:ext>
            </a:extLst>
          </p:cNvPr>
          <p:cNvSpPr txBox="1"/>
          <p:nvPr/>
        </p:nvSpPr>
        <p:spPr>
          <a:xfrm>
            <a:off x="7610881" y="1542673"/>
            <a:ext cx="4359564" cy="83099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l" rtl="0"/>
            <a:r>
              <a:rPr lang="en-US" sz="2400" b="1" dirty="0">
                <a:solidFill>
                  <a:schemeClr val="bg2"/>
                </a:solidFill>
              </a:rPr>
              <a:t>We can observe that ‘Queries’ store our updated </a:t>
            </a:r>
            <a:r>
              <a:rPr lang="en-US" sz="2400" b="1" dirty="0" err="1">
                <a:solidFill>
                  <a:schemeClr val="bg2"/>
                </a:solidFill>
              </a:rPr>
              <a:t>dataframes</a:t>
            </a:r>
            <a:r>
              <a:rPr lang="en-US" sz="2400" b="1" dirty="0">
                <a:solidFill>
                  <a:schemeClr val="bg2"/>
                </a:solidFill>
              </a:rPr>
              <a:t>.    </a:t>
            </a:r>
          </a:p>
        </p:txBody>
      </p:sp>
      <p:pic>
        <p:nvPicPr>
          <p:cNvPr id="9" name="Picture 8" descr="A screenshot of a computer program&#10;&#10;Description automatically generated with medium confidence">
            <a:extLst>
              <a:ext uri="{FF2B5EF4-FFF2-40B4-BE49-F238E27FC236}">
                <a16:creationId xmlns:a16="http://schemas.microsoft.com/office/drawing/2014/main" id="{323D0CF5-0983-BBE3-9489-A313CD708105}"/>
              </a:ext>
            </a:extLst>
          </p:cNvPr>
          <p:cNvPicPr>
            <a:picLocks noChangeAspect="1"/>
          </p:cNvPicPr>
          <p:nvPr/>
        </p:nvPicPr>
        <p:blipFill>
          <a:blip r:embed="rId2"/>
          <a:stretch>
            <a:fillRect/>
          </a:stretch>
        </p:blipFill>
        <p:spPr>
          <a:xfrm>
            <a:off x="87658" y="831473"/>
            <a:ext cx="7209069" cy="3324042"/>
          </a:xfrm>
          <a:prstGeom prst="rect">
            <a:avLst/>
          </a:prstGeom>
        </p:spPr>
      </p:pic>
      <p:pic>
        <p:nvPicPr>
          <p:cNvPr id="12" name="Picture 11" descr="A picture containing text, screenshot, font&#10;&#10;Description automatically generated">
            <a:extLst>
              <a:ext uri="{FF2B5EF4-FFF2-40B4-BE49-F238E27FC236}">
                <a16:creationId xmlns:a16="http://schemas.microsoft.com/office/drawing/2014/main" id="{1214813A-3097-C3D9-37D0-EFC4F9CDB875}"/>
              </a:ext>
            </a:extLst>
          </p:cNvPr>
          <p:cNvPicPr>
            <a:picLocks noChangeAspect="1"/>
          </p:cNvPicPr>
          <p:nvPr/>
        </p:nvPicPr>
        <p:blipFill>
          <a:blip r:embed="rId3"/>
          <a:stretch>
            <a:fillRect/>
          </a:stretch>
        </p:blipFill>
        <p:spPr>
          <a:xfrm>
            <a:off x="180021" y="4362169"/>
            <a:ext cx="8733069" cy="2365340"/>
          </a:xfrm>
          <a:prstGeom prst="rect">
            <a:avLst/>
          </a:prstGeom>
        </p:spPr>
      </p:pic>
      <p:sp>
        <p:nvSpPr>
          <p:cNvPr id="15" name="TextBox 14">
            <a:extLst>
              <a:ext uri="{FF2B5EF4-FFF2-40B4-BE49-F238E27FC236}">
                <a16:creationId xmlns:a16="http://schemas.microsoft.com/office/drawing/2014/main" id="{038F2141-B050-D60A-6887-0A0EA037D379}"/>
              </a:ext>
            </a:extLst>
          </p:cNvPr>
          <p:cNvSpPr txBox="1"/>
          <p:nvPr/>
        </p:nvSpPr>
        <p:spPr>
          <a:xfrm>
            <a:off x="9158626" y="4362169"/>
            <a:ext cx="2720035" cy="230832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l" rtl="0"/>
            <a:r>
              <a:rPr lang="en-US" sz="2400" b="1" dirty="0">
                <a:solidFill>
                  <a:schemeClr val="bg2"/>
                </a:solidFill>
              </a:rPr>
              <a:t>We can see an example presented the use of a </a:t>
            </a:r>
            <a:r>
              <a:rPr lang="en-US" sz="2400" b="1" dirty="0" err="1">
                <a:solidFill>
                  <a:schemeClr val="bg2"/>
                </a:solidFill>
              </a:rPr>
              <a:t>dataframe</a:t>
            </a:r>
            <a:r>
              <a:rPr lang="en-US" sz="2400" b="1" dirty="0">
                <a:solidFill>
                  <a:schemeClr val="bg2"/>
                </a:solidFill>
              </a:rPr>
              <a:t> from the class attribute and the way it updated </a:t>
            </a:r>
          </a:p>
        </p:txBody>
      </p:sp>
    </p:spTree>
    <p:extLst>
      <p:ext uri="{BB962C8B-B14F-4D97-AF65-F5344CB8AC3E}">
        <p14:creationId xmlns:p14="http://schemas.microsoft.com/office/powerpoint/2010/main" val="2775239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75A026-8AB4-AC53-E44A-AFB0E86A27F3}"/>
              </a:ext>
            </a:extLst>
          </p:cNvPr>
          <p:cNvSpPr>
            <a:spLocks noGrp="1"/>
          </p:cNvSpPr>
          <p:nvPr>
            <p:ph type="dt" sz="half" idx="10"/>
          </p:nvPr>
        </p:nvSpPr>
        <p:spPr/>
        <p:txBody>
          <a:bodyPr/>
          <a:lstStyle/>
          <a:p>
            <a:pPr algn="l" rtl="0"/>
            <a:r>
              <a:rPr lang="he-IL" dirty="0"/>
              <a:t>06.2023</a:t>
            </a:r>
          </a:p>
        </p:txBody>
      </p:sp>
      <p:sp>
        <p:nvSpPr>
          <p:cNvPr id="5" name="Slide Number Placeholder 4">
            <a:extLst>
              <a:ext uri="{FF2B5EF4-FFF2-40B4-BE49-F238E27FC236}">
                <a16:creationId xmlns:a16="http://schemas.microsoft.com/office/drawing/2014/main" id="{81D46861-8DBB-A955-0C5D-F18C493995E2}"/>
              </a:ext>
            </a:extLst>
          </p:cNvPr>
          <p:cNvSpPr>
            <a:spLocks noGrp="1"/>
          </p:cNvSpPr>
          <p:nvPr>
            <p:ph type="sldNum" sz="quarter" idx="12"/>
          </p:nvPr>
        </p:nvSpPr>
        <p:spPr/>
        <p:txBody>
          <a:bodyPr/>
          <a:lstStyle/>
          <a:p>
            <a:fld id="{8D581BC7-E183-40DB-AC97-C19EA4EB8894}" type="slidenum">
              <a:rPr lang="he-IL" smtClean="0"/>
              <a:pPr/>
              <a:t>16</a:t>
            </a:fld>
            <a:endParaRPr lang="he-IL" dirty="0"/>
          </a:p>
        </p:txBody>
      </p:sp>
      <p:sp>
        <p:nvSpPr>
          <p:cNvPr id="8" name="TextBox 7">
            <a:extLst>
              <a:ext uri="{FF2B5EF4-FFF2-40B4-BE49-F238E27FC236}">
                <a16:creationId xmlns:a16="http://schemas.microsoft.com/office/drawing/2014/main" id="{326B8FEF-2363-0AEA-278C-E80686D54426}"/>
              </a:ext>
            </a:extLst>
          </p:cNvPr>
          <p:cNvSpPr txBox="1"/>
          <p:nvPr/>
        </p:nvSpPr>
        <p:spPr>
          <a:xfrm>
            <a:off x="498764" y="240145"/>
            <a:ext cx="2863272"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l" rtl="0"/>
            <a:r>
              <a:rPr lang="en-US" sz="3600" b="1" dirty="0">
                <a:solidFill>
                  <a:schemeClr val="bg2"/>
                </a:solidFill>
              </a:rPr>
              <a:t>View – ‘View’: </a:t>
            </a:r>
          </a:p>
        </p:txBody>
      </p:sp>
      <p:pic>
        <p:nvPicPr>
          <p:cNvPr id="7" name="Picture 6" descr="A screen shot of a computer program&#10;&#10;Description automatically generated with low confidence">
            <a:extLst>
              <a:ext uri="{FF2B5EF4-FFF2-40B4-BE49-F238E27FC236}">
                <a16:creationId xmlns:a16="http://schemas.microsoft.com/office/drawing/2014/main" id="{A1375BF1-2015-6976-10EB-05DC120687EB}"/>
              </a:ext>
            </a:extLst>
          </p:cNvPr>
          <p:cNvPicPr>
            <a:picLocks noChangeAspect="1"/>
          </p:cNvPicPr>
          <p:nvPr/>
        </p:nvPicPr>
        <p:blipFill>
          <a:blip r:embed="rId2"/>
          <a:stretch>
            <a:fillRect/>
          </a:stretch>
        </p:blipFill>
        <p:spPr>
          <a:xfrm>
            <a:off x="101483" y="1737381"/>
            <a:ext cx="7777018" cy="2756010"/>
          </a:xfrm>
          <a:prstGeom prst="rect">
            <a:avLst/>
          </a:prstGeom>
        </p:spPr>
      </p:pic>
      <p:sp>
        <p:nvSpPr>
          <p:cNvPr id="16" name="TextBox 15">
            <a:extLst>
              <a:ext uri="{FF2B5EF4-FFF2-40B4-BE49-F238E27FC236}">
                <a16:creationId xmlns:a16="http://schemas.microsoft.com/office/drawing/2014/main" id="{4933FF57-C378-A2A1-4916-7E3ED4FE0051}"/>
              </a:ext>
            </a:extLst>
          </p:cNvPr>
          <p:cNvSpPr txBox="1"/>
          <p:nvPr/>
        </p:nvSpPr>
        <p:spPr>
          <a:xfrm>
            <a:off x="7980335" y="2330556"/>
            <a:ext cx="3916101" cy="156966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l" rtl="0"/>
            <a:r>
              <a:rPr lang="en-US" sz="2400" b="1" dirty="0">
                <a:solidFill>
                  <a:schemeClr val="bg2"/>
                </a:solidFill>
              </a:rPr>
              <a:t>In this file we can see how we summon the update </a:t>
            </a:r>
            <a:r>
              <a:rPr lang="en-US" sz="2400" b="1" dirty="0" err="1">
                <a:solidFill>
                  <a:schemeClr val="bg2"/>
                </a:solidFill>
              </a:rPr>
              <a:t>dataframe</a:t>
            </a:r>
            <a:r>
              <a:rPr lang="en-US" sz="2400" b="1" dirty="0">
                <a:solidFill>
                  <a:schemeClr val="bg2"/>
                </a:solidFill>
              </a:rPr>
              <a:t> from ‘queries’ through ‘app’ </a:t>
            </a:r>
          </a:p>
        </p:txBody>
      </p:sp>
    </p:spTree>
    <p:extLst>
      <p:ext uri="{BB962C8B-B14F-4D97-AF65-F5344CB8AC3E}">
        <p14:creationId xmlns:p14="http://schemas.microsoft.com/office/powerpoint/2010/main" val="1868447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75A026-8AB4-AC53-E44A-AFB0E86A27F3}"/>
              </a:ext>
            </a:extLst>
          </p:cNvPr>
          <p:cNvSpPr>
            <a:spLocks noGrp="1"/>
          </p:cNvSpPr>
          <p:nvPr>
            <p:ph type="dt" sz="half" idx="10"/>
          </p:nvPr>
        </p:nvSpPr>
        <p:spPr/>
        <p:txBody>
          <a:bodyPr/>
          <a:lstStyle/>
          <a:p>
            <a:pPr algn="l" rtl="0"/>
            <a:r>
              <a:rPr lang="he-IL"/>
              <a:t>DD.MM.20XX</a:t>
            </a:r>
            <a:endParaRPr lang="he-IL" dirty="0"/>
          </a:p>
        </p:txBody>
      </p:sp>
      <p:sp>
        <p:nvSpPr>
          <p:cNvPr id="4" name="Footer Placeholder 3">
            <a:extLst>
              <a:ext uri="{FF2B5EF4-FFF2-40B4-BE49-F238E27FC236}">
                <a16:creationId xmlns:a16="http://schemas.microsoft.com/office/drawing/2014/main" id="{7619D7FD-3A81-206D-EA47-5C26C7302E24}"/>
              </a:ext>
            </a:extLst>
          </p:cNvPr>
          <p:cNvSpPr>
            <a:spLocks noGrp="1"/>
          </p:cNvSpPr>
          <p:nvPr>
            <p:ph type="ftr" sz="quarter" idx="11"/>
          </p:nvPr>
        </p:nvSpPr>
        <p:spPr/>
        <p:txBody>
          <a:bodyPr/>
          <a:lstStyle/>
          <a:p>
            <a:r>
              <a:rPr lang="he-IL" noProof="0"/>
              <a:t>הוסף כותרת תחתונה</a:t>
            </a:r>
            <a:endParaRPr lang="he-IL" noProof="0" dirty="0"/>
          </a:p>
        </p:txBody>
      </p:sp>
      <p:sp>
        <p:nvSpPr>
          <p:cNvPr id="5" name="Slide Number Placeholder 4">
            <a:extLst>
              <a:ext uri="{FF2B5EF4-FFF2-40B4-BE49-F238E27FC236}">
                <a16:creationId xmlns:a16="http://schemas.microsoft.com/office/drawing/2014/main" id="{81D46861-8DBB-A955-0C5D-F18C493995E2}"/>
              </a:ext>
            </a:extLst>
          </p:cNvPr>
          <p:cNvSpPr>
            <a:spLocks noGrp="1"/>
          </p:cNvSpPr>
          <p:nvPr>
            <p:ph type="sldNum" sz="quarter" idx="12"/>
          </p:nvPr>
        </p:nvSpPr>
        <p:spPr/>
        <p:txBody>
          <a:bodyPr/>
          <a:lstStyle/>
          <a:p>
            <a:fld id="{8D581BC7-E183-40DB-AC97-C19EA4EB8894}" type="slidenum">
              <a:rPr lang="he-IL" smtClean="0"/>
              <a:pPr/>
              <a:t>17</a:t>
            </a:fld>
            <a:endParaRPr lang="he-IL" dirty="0"/>
          </a:p>
        </p:txBody>
      </p:sp>
      <p:sp>
        <p:nvSpPr>
          <p:cNvPr id="7" name="Title 6">
            <a:extLst>
              <a:ext uri="{FF2B5EF4-FFF2-40B4-BE49-F238E27FC236}">
                <a16:creationId xmlns:a16="http://schemas.microsoft.com/office/drawing/2014/main" id="{2D1A5EDE-39F0-3289-C3D5-AD662CC64548}"/>
              </a:ext>
            </a:extLst>
          </p:cNvPr>
          <p:cNvSpPr>
            <a:spLocks noGrp="1"/>
          </p:cNvSpPr>
          <p:nvPr>
            <p:ph type="title"/>
          </p:nvPr>
        </p:nvSpPr>
        <p:spPr/>
        <p:txBody>
          <a:bodyPr/>
          <a:lstStyle/>
          <a:p>
            <a:r>
              <a:rPr lang="he-IL" dirty="0">
                <a:solidFill>
                  <a:schemeClr val="bg1"/>
                </a:solidFill>
                <a:highlight>
                  <a:srgbClr val="FFFF00"/>
                </a:highlight>
              </a:rPr>
              <a:t>לינק לסרטון </a:t>
            </a:r>
            <a:endParaRPr lang="en-US" dirty="0">
              <a:solidFill>
                <a:schemeClr val="bg1"/>
              </a:solidFill>
              <a:highlight>
                <a:srgbClr val="FFFF00"/>
              </a:highlight>
            </a:endParaRPr>
          </a:p>
        </p:txBody>
      </p:sp>
      <p:pic>
        <p:nvPicPr>
          <p:cNvPr id="2" name="Healthcare Information Systems Project">
            <a:hlinkClick r:id="" action="ppaction://media"/>
            <a:extLst>
              <a:ext uri="{FF2B5EF4-FFF2-40B4-BE49-F238E27FC236}">
                <a16:creationId xmlns:a16="http://schemas.microsoft.com/office/drawing/2014/main" id="{6AF2BBD2-2E7A-41F8-E7E2-7E84A92C45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01421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5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75A026-8AB4-AC53-E44A-AFB0E86A27F3}"/>
              </a:ext>
            </a:extLst>
          </p:cNvPr>
          <p:cNvSpPr>
            <a:spLocks noGrp="1"/>
          </p:cNvSpPr>
          <p:nvPr>
            <p:ph type="dt" sz="half" idx="10"/>
          </p:nvPr>
        </p:nvSpPr>
        <p:spPr/>
        <p:txBody>
          <a:bodyPr/>
          <a:lstStyle/>
          <a:p>
            <a:pPr algn="l" rtl="0"/>
            <a:r>
              <a:rPr lang="he-IL" dirty="0"/>
              <a:t>06.2023</a:t>
            </a:r>
          </a:p>
        </p:txBody>
      </p:sp>
      <p:sp>
        <p:nvSpPr>
          <p:cNvPr id="5" name="Slide Number Placeholder 4">
            <a:extLst>
              <a:ext uri="{FF2B5EF4-FFF2-40B4-BE49-F238E27FC236}">
                <a16:creationId xmlns:a16="http://schemas.microsoft.com/office/drawing/2014/main" id="{81D46861-8DBB-A955-0C5D-F18C493995E2}"/>
              </a:ext>
            </a:extLst>
          </p:cNvPr>
          <p:cNvSpPr>
            <a:spLocks noGrp="1"/>
          </p:cNvSpPr>
          <p:nvPr>
            <p:ph type="sldNum" sz="quarter" idx="12"/>
          </p:nvPr>
        </p:nvSpPr>
        <p:spPr/>
        <p:txBody>
          <a:bodyPr/>
          <a:lstStyle/>
          <a:p>
            <a:fld id="{8D581BC7-E183-40DB-AC97-C19EA4EB8894}" type="slidenum">
              <a:rPr lang="he-IL" smtClean="0"/>
              <a:pPr/>
              <a:t>18</a:t>
            </a:fld>
            <a:endParaRPr lang="he-IL" dirty="0"/>
          </a:p>
        </p:txBody>
      </p:sp>
      <p:sp>
        <p:nvSpPr>
          <p:cNvPr id="6" name="Title 6">
            <a:extLst>
              <a:ext uri="{FF2B5EF4-FFF2-40B4-BE49-F238E27FC236}">
                <a16:creationId xmlns:a16="http://schemas.microsoft.com/office/drawing/2014/main" id="{1F1B856C-A0B4-12E3-6DA9-5FA5D7DED5B2}"/>
              </a:ext>
            </a:extLst>
          </p:cNvPr>
          <p:cNvSpPr txBox="1">
            <a:spLocks/>
          </p:cNvSpPr>
          <p:nvPr/>
        </p:nvSpPr>
        <p:spPr>
          <a:xfrm flipH="1">
            <a:off x="1169960" y="1011155"/>
            <a:ext cx="9518514" cy="4867565"/>
          </a:xfrm>
          <a:prstGeom prst="rect">
            <a:avLst/>
          </a:prstGeom>
        </p:spPr>
        <p:style>
          <a:lnRef idx="0">
            <a:schemeClr val="dk1"/>
          </a:lnRef>
          <a:fillRef idx="3">
            <a:schemeClr val="dk1"/>
          </a:fillRef>
          <a:effectRef idx="3">
            <a:schemeClr val="dk1"/>
          </a:effectRef>
          <a:fontRef idx="minor">
            <a:schemeClr val="lt1"/>
          </a:fontRef>
        </p:style>
        <p:txBody>
          <a:bodyPr vert="horz" lIns="0" tIns="0" rIns="0" bIns="0" rtlCol="1" anchor="b">
            <a:noAutofit/>
          </a:bodyPr>
          <a:lstStyle>
            <a:lvl1pPr algn="r" defTabSz="914400" rtl="1" eaLnBrk="1" latinLnBrk="0" hangingPunct="1">
              <a:lnSpc>
                <a:spcPct val="90000"/>
              </a:lnSpc>
              <a:spcBef>
                <a:spcPct val="0"/>
              </a:spcBef>
              <a:buNone/>
              <a:defRPr sz="36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sz="2800" b="0" dirty="0">
                <a:solidFill>
                  <a:schemeClr val="bg1"/>
                </a:solidFill>
                <a:latin typeface="Söhne"/>
              </a:rPr>
              <a:t>Working on a full stack project on this course, we learned for the first time how to work with Python and MySQL together. We met for the first time the MVC Architecture. We understand that the inherited attribute is one of the most important abilities in a well written code.   </a:t>
            </a:r>
          </a:p>
          <a:p>
            <a:pPr algn="ctr"/>
            <a:endParaRPr lang="en-US" sz="2800" b="0" dirty="0">
              <a:solidFill>
                <a:schemeClr val="bg1"/>
              </a:solidFill>
              <a:latin typeface="Söhne"/>
            </a:endParaRPr>
          </a:p>
          <a:p>
            <a:pPr algn="ctr"/>
            <a:r>
              <a:rPr lang="en-US" sz="2800" b="0" dirty="0">
                <a:solidFill>
                  <a:schemeClr val="bg1"/>
                </a:solidFill>
                <a:latin typeface="Söhne"/>
              </a:rPr>
              <a:t>We learned how to create Front End using </a:t>
            </a:r>
            <a:r>
              <a:rPr lang="en-US" sz="2800" b="0" dirty="0" err="1">
                <a:solidFill>
                  <a:schemeClr val="bg1"/>
                </a:solidFill>
                <a:latin typeface="Söhne"/>
              </a:rPr>
              <a:t>Tkinter</a:t>
            </a:r>
            <a:r>
              <a:rPr lang="en-US" sz="2800" b="0" dirty="0">
                <a:solidFill>
                  <a:schemeClr val="bg1"/>
                </a:solidFill>
                <a:latin typeface="Söhne"/>
              </a:rPr>
              <a:t> library. </a:t>
            </a:r>
          </a:p>
          <a:p>
            <a:pPr algn="ctr"/>
            <a:endParaRPr lang="en-US" sz="2800" b="0" dirty="0">
              <a:solidFill>
                <a:schemeClr val="bg1"/>
              </a:solidFill>
              <a:latin typeface="Söhne"/>
            </a:endParaRPr>
          </a:p>
          <a:p>
            <a:pPr algn="ctr"/>
            <a:r>
              <a:rPr lang="en-US" sz="2800" b="0" dirty="0">
                <a:solidFill>
                  <a:schemeClr val="bg1"/>
                </a:solidFill>
                <a:latin typeface="Söhne"/>
              </a:rPr>
              <a:t>We learn how to manage the front-end and back-end components, effective data handling, modular code organization, and user-friendly interface development.</a:t>
            </a:r>
          </a:p>
          <a:p>
            <a:pPr algn="l"/>
            <a:endParaRPr lang="en-US" sz="2800" b="0" dirty="0">
              <a:solidFill>
                <a:srgbClr val="374151"/>
              </a:solidFill>
              <a:highlight>
                <a:srgbClr val="FFFF00"/>
              </a:highlight>
              <a:latin typeface="Söhne"/>
            </a:endParaRPr>
          </a:p>
        </p:txBody>
      </p:sp>
      <p:sp>
        <p:nvSpPr>
          <p:cNvPr id="12" name="Rectangle 11">
            <a:extLst>
              <a:ext uri="{FF2B5EF4-FFF2-40B4-BE49-F238E27FC236}">
                <a16:creationId xmlns:a16="http://schemas.microsoft.com/office/drawing/2014/main" id="{52EA8AEE-904F-F5BE-C38D-0F884BB61D28}"/>
              </a:ext>
            </a:extLst>
          </p:cNvPr>
          <p:cNvSpPr/>
          <p:nvPr/>
        </p:nvSpPr>
        <p:spPr>
          <a:xfrm>
            <a:off x="4247506" y="55950"/>
            <a:ext cx="336342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Conclusion</a:t>
            </a:r>
          </a:p>
        </p:txBody>
      </p:sp>
    </p:spTree>
    <p:extLst>
      <p:ext uri="{BB962C8B-B14F-4D97-AF65-F5344CB8AC3E}">
        <p14:creationId xmlns:p14="http://schemas.microsoft.com/office/powerpoint/2010/main" val="3801184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75A026-8AB4-AC53-E44A-AFB0E86A27F3}"/>
              </a:ext>
            </a:extLst>
          </p:cNvPr>
          <p:cNvSpPr>
            <a:spLocks noGrp="1"/>
          </p:cNvSpPr>
          <p:nvPr>
            <p:ph type="dt" sz="half" idx="10"/>
          </p:nvPr>
        </p:nvSpPr>
        <p:spPr/>
        <p:txBody>
          <a:bodyPr/>
          <a:lstStyle/>
          <a:p>
            <a:pPr algn="l" rtl="0"/>
            <a:r>
              <a:rPr lang="he-IL" dirty="0"/>
              <a:t>06.2023</a:t>
            </a:r>
          </a:p>
        </p:txBody>
      </p:sp>
      <p:sp>
        <p:nvSpPr>
          <p:cNvPr id="5" name="Slide Number Placeholder 4">
            <a:extLst>
              <a:ext uri="{FF2B5EF4-FFF2-40B4-BE49-F238E27FC236}">
                <a16:creationId xmlns:a16="http://schemas.microsoft.com/office/drawing/2014/main" id="{81D46861-8DBB-A955-0C5D-F18C493995E2}"/>
              </a:ext>
            </a:extLst>
          </p:cNvPr>
          <p:cNvSpPr>
            <a:spLocks noGrp="1"/>
          </p:cNvSpPr>
          <p:nvPr>
            <p:ph type="sldNum" sz="quarter" idx="12"/>
          </p:nvPr>
        </p:nvSpPr>
        <p:spPr/>
        <p:txBody>
          <a:bodyPr/>
          <a:lstStyle/>
          <a:p>
            <a:fld id="{8D581BC7-E183-40DB-AC97-C19EA4EB8894}" type="slidenum">
              <a:rPr lang="he-IL" smtClean="0"/>
              <a:pPr/>
              <a:t>19</a:t>
            </a:fld>
            <a:endParaRPr lang="he-IL" dirty="0"/>
          </a:p>
        </p:txBody>
      </p:sp>
      <p:sp>
        <p:nvSpPr>
          <p:cNvPr id="2" name="TextBox 1">
            <a:extLst>
              <a:ext uri="{FF2B5EF4-FFF2-40B4-BE49-F238E27FC236}">
                <a16:creationId xmlns:a16="http://schemas.microsoft.com/office/drawing/2014/main" id="{2F326659-BFAA-06AE-A0C3-7600620DDEEA}"/>
              </a:ext>
            </a:extLst>
          </p:cNvPr>
          <p:cNvSpPr txBox="1"/>
          <p:nvPr/>
        </p:nvSpPr>
        <p:spPr>
          <a:xfrm>
            <a:off x="406401" y="208918"/>
            <a:ext cx="6447403" cy="58477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l" rtl="0"/>
            <a:r>
              <a:rPr lang="en-US" sz="3200" i="0" dirty="0">
                <a:ln w="0"/>
                <a:solidFill>
                  <a:schemeClr val="accent1"/>
                </a:solidFill>
                <a:effectLst>
                  <a:outerShdw blurRad="38100" dist="25400" dir="5400000" algn="ctr" rotWithShape="0">
                    <a:srgbClr val="6E747A">
                      <a:alpha val="43000"/>
                    </a:srgbClr>
                  </a:outerShdw>
                </a:effectLst>
                <a:latin typeface="Rubik"/>
              </a:rPr>
              <a:t>Suggestions for improving the system</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6D422036-057D-58C1-4E18-9E779209FC7A}"/>
              </a:ext>
            </a:extLst>
          </p:cNvPr>
          <p:cNvSpPr txBox="1"/>
          <p:nvPr/>
        </p:nvSpPr>
        <p:spPr>
          <a:xfrm>
            <a:off x="406401" y="1136072"/>
            <a:ext cx="11006956" cy="4401205"/>
          </a:xfrm>
          <a:prstGeom prst="rect">
            <a:avLst/>
          </a:prstGeom>
          <a:noFill/>
        </p:spPr>
        <p:txBody>
          <a:bodyPr wrap="square" rtlCol="0">
            <a:spAutoFit/>
          </a:bodyPr>
          <a:lstStyle/>
          <a:p>
            <a:pPr marL="514350" indent="-514350" algn="l" rtl="0">
              <a:buFont typeface="+mj-lt"/>
              <a:buAutoNum type="arabicPeriod"/>
            </a:pPr>
            <a:r>
              <a:rPr lang="en-US" sz="2800" dirty="0">
                <a:solidFill>
                  <a:schemeClr val="bg2"/>
                </a:solidFill>
                <a:latin typeface="Rubik"/>
              </a:rPr>
              <a:t>A</a:t>
            </a:r>
            <a:r>
              <a:rPr lang="en-US" sz="2800" b="0" dirty="0">
                <a:solidFill>
                  <a:schemeClr val="bg2"/>
                </a:solidFill>
                <a:latin typeface="Rubik"/>
              </a:rPr>
              <a:t>dd more queries that can present the conclusions from the data to be more clearly.</a:t>
            </a:r>
          </a:p>
          <a:p>
            <a:pPr marL="514350" indent="-514350" algn="l" rtl="0">
              <a:buFont typeface="+mj-lt"/>
              <a:buAutoNum type="arabicPeriod"/>
            </a:pPr>
            <a:endParaRPr lang="en-US" sz="2800" dirty="0">
              <a:solidFill>
                <a:schemeClr val="bg2"/>
              </a:solidFill>
              <a:latin typeface="Rubik"/>
            </a:endParaRPr>
          </a:p>
          <a:p>
            <a:pPr marL="514350" indent="-514350" algn="l" rtl="0">
              <a:buFont typeface="+mj-lt"/>
              <a:buAutoNum type="arabicPeriod"/>
            </a:pPr>
            <a:r>
              <a:rPr lang="en-US" sz="2800" b="0" i="0" dirty="0">
                <a:solidFill>
                  <a:schemeClr val="bg2"/>
                </a:solidFill>
                <a:effectLst/>
                <a:latin typeface="Rubik"/>
              </a:rPr>
              <a:t>To improve the system, we thought about using AI Model that will help with predicting lung cancer detection using machine learning capabilities. </a:t>
            </a:r>
            <a:endParaRPr lang="en-US" sz="2800" dirty="0">
              <a:solidFill>
                <a:schemeClr val="bg2"/>
              </a:solidFill>
              <a:latin typeface="Rubik"/>
            </a:endParaRPr>
          </a:p>
          <a:p>
            <a:pPr marL="514350" indent="-514350" algn="l" rtl="0">
              <a:buFont typeface="+mj-lt"/>
              <a:buAutoNum type="arabicPeriod"/>
            </a:pPr>
            <a:endParaRPr lang="en-US" sz="2800" b="0" i="0" dirty="0">
              <a:solidFill>
                <a:schemeClr val="bg2"/>
              </a:solidFill>
              <a:effectLst/>
              <a:latin typeface="Rubik"/>
            </a:endParaRPr>
          </a:p>
          <a:p>
            <a:pPr marL="514350" indent="-514350" algn="l" rtl="0">
              <a:buFont typeface="+mj-lt"/>
              <a:buAutoNum type="arabicPeriod"/>
            </a:pPr>
            <a:r>
              <a:rPr lang="en-US" sz="2800" b="0" i="0" dirty="0">
                <a:solidFill>
                  <a:schemeClr val="bg2"/>
                </a:solidFill>
                <a:effectLst/>
                <a:latin typeface="Rubik"/>
              </a:rPr>
              <a:t>Consider changing this system to be a web application and thus support cloud capabilities, larger storage that could give us the opportunity to use more features and save more information. </a:t>
            </a:r>
            <a:endParaRPr lang="en-US" sz="2800" dirty="0">
              <a:solidFill>
                <a:schemeClr val="bg2"/>
              </a:solidFill>
            </a:endParaRPr>
          </a:p>
        </p:txBody>
      </p:sp>
    </p:spTree>
    <p:extLst>
      <p:ext uri="{BB962C8B-B14F-4D97-AF65-F5344CB8AC3E}">
        <p14:creationId xmlns:p14="http://schemas.microsoft.com/office/powerpoint/2010/main" val="1314547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4B26A0-76B0-4D92-8A3B-F4FB7FCBBD52}"/>
              </a:ext>
            </a:extLst>
          </p:cNvPr>
          <p:cNvSpPr>
            <a:spLocks noGrp="1"/>
          </p:cNvSpPr>
          <p:nvPr>
            <p:ph type="title"/>
          </p:nvPr>
        </p:nvSpPr>
        <p:spPr>
          <a:xfrm flipH="1">
            <a:off x="172653" y="132447"/>
            <a:ext cx="5021940" cy="804338"/>
          </a:xfrm>
        </p:spPr>
        <p:txBody>
          <a:bodyPr rtlCol="1"/>
          <a:lstStyle/>
          <a:p>
            <a:pPr algn="l" rtl="1"/>
            <a:r>
              <a:rPr lang="en-US" dirty="0"/>
              <a:t>The Problem</a:t>
            </a:r>
            <a:endParaRPr lang="he" dirty="0"/>
          </a:p>
        </p:txBody>
      </p:sp>
      <p:sp>
        <p:nvSpPr>
          <p:cNvPr id="3" name="מציין מיקום טקסט 2">
            <a:extLst>
              <a:ext uri="{FF2B5EF4-FFF2-40B4-BE49-F238E27FC236}">
                <a16:creationId xmlns:a16="http://schemas.microsoft.com/office/drawing/2014/main" id="{A50184F8-7D3E-4F39-85DA-53F65AF618F6}"/>
              </a:ext>
            </a:extLst>
          </p:cNvPr>
          <p:cNvSpPr>
            <a:spLocks noGrp="1"/>
          </p:cNvSpPr>
          <p:nvPr>
            <p:ph type="body" idx="1"/>
          </p:nvPr>
        </p:nvSpPr>
        <p:spPr>
          <a:xfrm flipH="1">
            <a:off x="172653" y="1145550"/>
            <a:ext cx="4205904" cy="569085"/>
          </a:xfrm>
        </p:spPr>
        <p:txBody>
          <a:bodyPr rtlCol="1">
            <a:normAutofit/>
          </a:bodyPr>
          <a:lstStyle/>
          <a:p>
            <a:pPr algn="l" rtl="1"/>
            <a:r>
              <a:rPr lang="en-US" sz="2400" dirty="0"/>
              <a:t>Lung Cancer</a:t>
            </a:r>
            <a:endParaRPr lang="he" sz="2400" dirty="0"/>
          </a:p>
        </p:txBody>
      </p:sp>
      <p:sp>
        <p:nvSpPr>
          <p:cNvPr id="8" name="מציין מיקום של מספר שקופית 7">
            <a:extLst>
              <a:ext uri="{FF2B5EF4-FFF2-40B4-BE49-F238E27FC236}">
                <a16:creationId xmlns:a16="http://schemas.microsoft.com/office/drawing/2014/main" id="{FE91C663-2D66-4255-91B4-906F720EB8BA}"/>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2</a:t>
            </a:fld>
            <a:endParaRPr lang="en-US" dirty="0"/>
          </a:p>
        </p:txBody>
      </p:sp>
      <p:sp>
        <p:nvSpPr>
          <p:cNvPr id="6" name="מציין מיקום של תאריך 5">
            <a:extLst>
              <a:ext uri="{FF2B5EF4-FFF2-40B4-BE49-F238E27FC236}">
                <a16:creationId xmlns:a16="http://schemas.microsoft.com/office/drawing/2014/main" id="{5EC88EDC-DE1B-4E22-AB2A-B461D5C81354}"/>
              </a:ext>
            </a:extLst>
          </p:cNvPr>
          <p:cNvSpPr>
            <a:spLocks noGrp="1"/>
          </p:cNvSpPr>
          <p:nvPr>
            <p:ph type="dt" sz="half" idx="10"/>
          </p:nvPr>
        </p:nvSpPr>
        <p:spPr>
          <a:xfrm flipH="1">
            <a:off x="838200" y="5878720"/>
            <a:ext cx="1336964" cy="298800"/>
          </a:xfrm>
        </p:spPr>
        <p:txBody>
          <a:bodyPr rtlCol="1"/>
          <a:lstStyle/>
          <a:p>
            <a:pPr algn="l" rtl="0"/>
            <a:r>
              <a:rPr lang="he-IL" dirty="0"/>
              <a:t>06</a:t>
            </a:r>
            <a:r>
              <a:rPr lang="he" dirty="0"/>
              <a:t>.</a:t>
            </a:r>
            <a:r>
              <a:rPr lang="he-IL" dirty="0"/>
              <a:t>2023</a:t>
            </a:r>
            <a:endParaRPr lang="he" dirty="0"/>
          </a:p>
        </p:txBody>
      </p:sp>
      <p:sp>
        <p:nvSpPr>
          <p:cNvPr id="11" name="תיבת טקסט 10">
            <a:extLst>
              <a:ext uri="{FF2B5EF4-FFF2-40B4-BE49-F238E27FC236}">
                <a16:creationId xmlns:a16="http://schemas.microsoft.com/office/drawing/2014/main" id="{0C4C28F3-20E5-ACB4-8023-8557A0E48C4A}"/>
              </a:ext>
            </a:extLst>
          </p:cNvPr>
          <p:cNvSpPr txBox="1"/>
          <p:nvPr/>
        </p:nvSpPr>
        <p:spPr>
          <a:xfrm>
            <a:off x="92436" y="2443728"/>
            <a:ext cx="3504320" cy="2862322"/>
          </a:xfrm>
          <a:prstGeom prst="rect">
            <a:avLst/>
          </a:prstGeom>
          <a:noFill/>
          <a:ln w="28575">
            <a:solidFill>
              <a:schemeClr val="bg2"/>
            </a:solidFill>
          </a:ln>
        </p:spPr>
        <p:txBody>
          <a:bodyPr wrap="square" rtlCol="1">
            <a:spAutoFit/>
          </a:bodyPr>
          <a:lstStyle/>
          <a:p>
            <a:pPr algn="ctr" rtl="1"/>
            <a:endParaRPr lang="he-IL" dirty="0">
              <a:solidFill>
                <a:schemeClr val="bg2"/>
              </a:solidFill>
              <a:latin typeface="Söhne"/>
            </a:endParaRPr>
          </a:p>
          <a:p>
            <a:pPr algn="ctr" rtl="1"/>
            <a:endParaRPr lang="he-IL" dirty="0">
              <a:solidFill>
                <a:schemeClr val="bg2"/>
              </a:solidFill>
              <a:latin typeface="Söhne"/>
            </a:endParaRPr>
          </a:p>
          <a:p>
            <a:pPr algn="ctr" rtl="1"/>
            <a:r>
              <a:rPr lang="en-US" dirty="0">
                <a:solidFill>
                  <a:schemeClr val="bg2"/>
                </a:solidFill>
                <a:latin typeface="Söhne"/>
              </a:rPr>
              <a:t>Lung cancer is one of the most common types of cancer, and it is responsible for more deaths than any other type of cancer worldwide.</a:t>
            </a:r>
            <a:endParaRPr lang="he-IL" dirty="0">
              <a:solidFill>
                <a:schemeClr val="bg2"/>
              </a:solidFill>
              <a:latin typeface="Söhne"/>
            </a:endParaRPr>
          </a:p>
          <a:p>
            <a:pPr algn="l" rtl="1"/>
            <a:endParaRPr lang="he-IL" dirty="0">
              <a:solidFill>
                <a:schemeClr val="bg2"/>
              </a:solidFill>
              <a:latin typeface="Söhne"/>
            </a:endParaRPr>
          </a:p>
          <a:p>
            <a:pPr algn="l" rtl="1"/>
            <a:endParaRPr lang="he-IL" b="0" i="0" dirty="0">
              <a:solidFill>
                <a:schemeClr val="bg2"/>
              </a:solidFill>
              <a:effectLst/>
              <a:latin typeface="Arial" panose="020B0604020202020204" pitchFamily="34" charset="0"/>
            </a:endParaRPr>
          </a:p>
          <a:p>
            <a:pPr algn="l" rtl="1"/>
            <a:endParaRPr lang="he-IL" b="0" i="0" dirty="0">
              <a:solidFill>
                <a:schemeClr val="bg2"/>
              </a:solidFill>
              <a:effectLst/>
              <a:latin typeface="Arial" panose="020B0604020202020204" pitchFamily="34" charset="0"/>
            </a:endParaRPr>
          </a:p>
        </p:txBody>
      </p:sp>
      <p:sp>
        <p:nvSpPr>
          <p:cNvPr id="16" name="תיבת טקסט 15">
            <a:extLst>
              <a:ext uri="{FF2B5EF4-FFF2-40B4-BE49-F238E27FC236}">
                <a16:creationId xmlns:a16="http://schemas.microsoft.com/office/drawing/2014/main" id="{A59ECAE9-E878-C529-FF5B-2DA065607821}"/>
              </a:ext>
            </a:extLst>
          </p:cNvPr>
          <p:cNvSpPr txBox="1"/>
          <p:nvPr/>
        </p:nvSpPr>
        <p:spPr>
          <a:xfrm>
            <a:off x="8144623" y="2443250"/>
            <a:ext cx="3504320" cy="2862322"/>
          </a:xfrm>
          <a:prstGeom prst="rect">
            <a:avLst/>
          </a:prstGeom>
          <a:noFill/>
          <a:ln w="28575">
            <a:solidFill>
              <a:schemeClr val="bg2"/>
            </a:solidFill>
          </a:ln>
        </p:spPr>
        <p:txBody>
          <a:bodyPr wrap="square" rtlCol="1">
            <a:spAutoFit/>
          </a:bodyPr>
          <a:lstStyle/>
          <a:p>
            <a:pPr algn="ctr"/>
            <a:r>
              <a:rPr lang="en-US" dirty="0">
                <a:solidFill>
                  <a:schemeClr val="bg2"/>
                </a:solidFill>
                <a:latin typeface="Söhne"/>
              </a:rPr>
              <a:t>Treatment for lung cancer depends on the type and stage of the cancer. Surgery, radiation therapy, chemotherapy, and immunotherapy are all options for treating lung cancer.</a:t>
            </a:r>
          </a:p>
          <a:p>
            <a:pPr algn="ctr"/>
            <a:r>
              <a:rPr lang="en-US" dirty="0">
                <a:solidFill>
                  <a:schemeClr val="bg2"/>
                </a:solidFill>
                <a:latin typeface="Söhne"/>
              </a:rPr>
              <a:t> The earlier the cancer is detected, the more treatment options are available, and the better the chances of successful treatment. </a:t>
            </a:r>
          </a:p>
        </p:txBody>
      </p:sp>
      <p:sp>
        <p:nvSpPr>
          <p:cNvPr id="19" name="תיבת טקסט 18">
            <a:extLst>
              <a:ext uri="{FF2B5EF4-FFF2-40B4-BE49-F238E27FC236}">
                <a16:creationId xmlns:a16="http://schemas.microsoft.com/office/drawing/2014/main" id="{E393B264-5A18-D769-A82B-8AB12259CCF3}"/>
              </a:ext>
            </a:extLst>
          </p:cNvPr>
          <p:cNvSpPr txBox="1"/>
          <p:nvPr/>
        </p:nvSpPr>
        <p:spPr>
          <a:xfrm>
            <a:off x="4072384" y="2443250"/>
            <a:ext cx="3504320" cy="2862322"/>
          </a:xfrm>
          <a:prstGeom prst="rect">
            <a:avLst/>
          </a:prstGeom>
          <a:noFill/>
          <a:ln w="28575">
            <a:solidFill>
              <a:schemeClr val="bg2"/>
            </a:solidFill>
          </a:ln>
        </p:spPr>
        <p:txBody>
          <a:bodyPr wrap="square" rtlCol="1">
            <a:spAutoFit/>
          </a:bodyPr>
          <a:lstStyle/>
          <a:p>
            <a:pPr algn="ctr" rtl="1"/>
            <a:r>
              <a:rPr lang="en-US" dirty="0">
                <a:solidFill>
                  <a:schemeClr val="bg2"/>
                </a:solidFill>
                <a:latin typeface="Söhne"/>
              </a:rPr>
              <a:t>The most common cause of lung cancer is smoking, but other factors, can also increase the risk of developing lung cancer. </a:t>
            </a:r>
            <a:br>
              <a:rPr lang="en-US" dirty="0">
                <a:solidFill>
                  <a:schemeClr val="bg2"/>
                </a:solidFill>
                <a:latin typeface="Söhne"/>
              </a:rPr>
            </a:br>
            <a:br>
              <a:rPr lang="en-US" dirty="0">
                <a:solidFill>
                  <a:schemeClr val="bg2"/>
                </a:solidFill>
                <a:latin typeface="Söhne"/>
              </a:rPr>
            </a:br>
            <a:r>
              <a:rPr lang="en-US" dirty="0">
                <a:solidFill>
                  <a:schemeClr val="bg2"/>
                </a:solidFill>
                <a:latin typeface="Söhne"/>
              </a:rPr>
              <a:t>Symptoms of lung cancer may include coughing, chest pain, shortness of breath, hoarseness, and coughing up blood.</a:t>
            </a:r>
            <a:endParaRPr lang="he-IL" dirty="0">
              <a:solidFill>
                <a:schemeClr val="bg2"/>
              </a:solidFill>
              <a:latin typeface="Söhne"/>
            </a:endParaRPr>
          </a:p>
          <a:p>
            <a:pPr algn="ctr" rtl="1"/>
            <a:endParaRPr lang="he-IL" dirty="0">
              <a:solidFill>
                <a:schemeClr val="bg2"/>
              </a:solidFill>
              <a:latin typeface="Söhne"/>
            </a:endParaRPr>
          </a:p>
        </p:txBody>
      </p:sp>
      <p:pic>
        <p:nvPicPr>
          <p:cNvPr id="4" name="תמונה 3" descr="תמונה שמכילה אומנות קליפיפם&#10;&#10;התיאור נוצר באופן אוטומטי">
            <a:extLst>
              <a:ext uri="{FF2B5EF4-FFF2-40B4-BE49-F238E27FC236}">
                <a16:creationId xmlns:a16="http://schemas.microsoft.com/office/drawing/2014/main" id="{4266683A-ADFE-8E88-0001-CB3D7AA81518}"/>
              </a:ext>
            </a:extLst>
          </p:cNvPr>
          <p:cNvPicPr>
            <a:picLocks noChangeAspect="1"/>
          </p:cNvPicPr>
          <p:nvPr/>
        </p:nvPicPr>
        <p:blipFill>
          <a:blip r:embed="rId3"/>
          <a:stretch>
            <a:fillRect/>
          </a:stretch>
        </p:blipFill>
        <p:spPr>
          <a:xfrm>
            <a:off x="9896783" y="0"/>
            <a:ext cx="2324164" cy="2091748"/>
          </a:xfrm>
          <a:prstGeom prst="rect">
            <a:avLst/>
          </a:prstGeom>
          <a:ln>
            <a:noFill/>
          </a:ln>
          <a:effectLst>
            <a:softEdge rad="112500"/>
          </a:effectLst>
        </p:spPr>
      </p:pic>
    </p:spTree>
    <p:extLst>
      <p:ext uri="{BB962C8B-B14F-4D97-AF65-F5344CB8AC3E}">
        <p14:creationId xmlns:p14="http://schemas.microsoft.com/office/powerpoint/2010/main" val="2905111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4B26A0-76B0-4D92-8A3B-F4FB7FCBBD52}"/>
              </a:ext>
            </a:extLst>
          </p:cNvPr>
          <p:cNvSpPr>
            <a:spLocks noGrp="1"/>
          </p:cNvSpPr>
          <p:nvPr>
            <p:ph type="title"/>
          </p:nvPr>
        </p:nvSpPr>
        <p:spPr>
          <a:xfrm flipH="1">
            <a:off x="172652" y="42461"/>
            <a:ext cx="5021940" cy="804338"/>
          </a:xfrm>
        </p:spPr>
        <p:txBody>
          <a:bodyPr rtlCol="1"/>
          <a:lstStyle/>
          <a:p>
            <a:pPr algn="l" rtl="1"/>
            <a:r>
              <a:rPr lang="en-US" dirty="0"/>
              <a:t>The Problem</a:t>
            </a:r>
            <a:endParaRPr lang="he" dirty="0"/>
          </a:p>
        </p:txBody>
      </p:sp>
      <p:sp>
        <p:nvSpPr>
          <p:cNvPr id="3" name="מציין מיקום טקסט 2">
            <a:extLst>
              <a:ext uri="{FF2B5EF4-FFF2-40B4-BE49-F238E27FC236}">
                <a16:creationId xmlns:a16="http://schemas.microsoft.com/office/drawing/2014/main" id="{A50184F8-7D3E-4F39-85DA-53F65AF618F6}"/>
              </a:ext>
            </a:extLst>
          </p:cNvPr>
          <p:cNvSpPr>
            <a:spLocks noGrp="1"/>
          </p:cNvSpPr>
          <p:nvPr>
            <p:ph type="body" idx="1"/>
          </p:nvPr>
        </p:nvSpPr>
        <p:spPr>
          <a:xfrm flipH="1">
            <a:off x="172652" y="952147"/>
            <a:ext cx="4205904" cy="569085"/>
          </a:xfrm>
        </p:spPr>
        <p:txBody>
          <a:bodyPr rtlCol="1">
            <a:normAutofit/>
          </a:bodyPr>
          <a:lstStyle/>
          <a:p>
            <a:pPr algn="l" rtl="1"/>
            <a:r>
              <a:rPr lang="en-US" sz="2400" dirty="0"/>
              <a:t>Lung Cancer</a:t>
            </a:r>
            <a:endParaRPr lang="he" sz="2400" dirty="0"/>
          </a:p>
        </p:txBody>
      </p:sp>
      <p:sp>
        <p:nvSpPr>
          <p:cNvPr id="8" name="מציין מיקום של מספר שקופית 7">
            <a:extLst>
              <a:ext uri="{FF2B5EF4-FFF2-40B4-BE49-F238E27FC236}">
                <a16:creationId xmlns:a16="http://schemas.microsoft.com/office/drawing/2014/main" id="{FE91C663-2D66-4255-91B4-906F720EB8BA}"/>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3</a:t>
            </a:fld>
            <a:endParaRPr lang="en-US" dirty="0"/>
          </a:p>
        </p:txBody>
      </p:sp>
      <p:sp>
        <p:nvSpPr>
          <p:cNvPr id="6" name="מציין מיקום של תאריך 5">
            <a:extLst>
              <a:ext uri="{FF2B5EF4-FFF2-40B4-BE49-F238E27FC236}">
                <a16:creationId xmlns:a16="http://schemas.microsoft.com/office/drawing/2014/main" id="{5EC88EDC-DE1B-4E22-AB2A-B461D5C81354}"/>
              </a:ext>
            </a:extLst>
          </p:cNvPr>
          <p:cNvSpPr>
            <a:spLocks noGrp="1"/>
          </p:cNvSpPr>
          <p:nvPr>
            <p:ph type="dt" sz="half" idx="10"/>
          </p:nvPr>
        </p:nvSpPr>
        <p:spPr>
          <a:xfrm flipH="1">
            <a:off x="838200" y="5878720"/>
            <a:ext cx="1336964" cy="298800"/>
          </a:xfrm>
        </p:spPr>
        <p:txBody>
          <a:bodyPr rtlCol="1"/>
          <a:lstStyle/>
          <a:p>
            <a:pPr algn="l" rtl="0"/>
            <a:r>
              <a:rPr lang="he-IL" dirty="0"/>
              <a:t>03</a:t>
            </a:r>
            <a:r>
              <a:rPr lang="he" dirty="0"/>
              <a:t>.</a:t>
            </a:r>
            <a:r>
              <a:rPr lang="he-IL" dirty="0"/>
              <a:t>2023</a:t>
            </a:r>
            <a:endParaRPr lang="he" dirty="0"/>
          </a:p>
        </p:txBody>
      </p:sp>
      <p:sp>
        <p:nvSpPr>
          <p:cNvPr id="11" name="תיבת טקסט 10">
            <a:extLst>
              <a:ext uri="{FF2B5EF4-FFF2-40B4-BE49-F238E27FC236}">
                <a16:creationId xmlns:a16="http://schemas.microsoft.com/office/drawing/2014/main" id="{0C4C28F3-20E5-ACB4-8023-8557A0E48C4A}"/>
              </a:ext>
            </a:extLst>
          </p:cNvPr>
          <p:cNvSpPr txBox="1"/>
          <p:nvPr/>
        </p:nvSpPr>
        <p:spPr>
          <a:xfrm>
            <a:off x="304800" y="1961186"/>
            <a:ext cx="11517745" cy="4708981"/>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1">
            <a:spAutoFit/>
          </a:bodyPr>
          <a:lstStyle/>
          <a:p>
            <a:pPr algn="l" rtl="0">
              <a:buFont typeface="+mj-lt"/>
              <a:buAutoNum type="arabicPeriod"/>
            </a:pPr>
            <a:r>
              <a:rPr lang="en-US" sz="2000" b="1" i="0" u="sng" dirty="0">
                <a:solidFill>
                  <a:schemeClr val="bg2"/>
                </a:solidFill>
                <a:effectLst/>
                <a:latin typeface="Söhne"/>
              </a:rPr>
              <a:t>Chronic Obstructive Pulmonary Disease (COPD)</a:t>
            </a:r>
            <a:r>
              <a:rPr lang="en-US" sz="2000" b="1" i="0" dirty="0">
                <a:solidFill>
                  <a:schemeClr val="bg2"/>
                </a:solidFill>
                <a:effectLst/>
                <a:latin typeface="Söhne"/>
              </a:rPr>
              <a:t>: This is a chronic lung disease that includes chronic bronchitis and emphysema. People with COPD are at increased risk of developing lung cancer, especially if they also smoke.</a:t>
            </a:r>
          </a:p>
          <a:p>
            <a:pPr algn="l" rtl="0">
              <a:buFont typeface="+mj-lt"/>
              <a:buAutoNum type="arabicPeriod"/>
            </a:pPr>
            <a:endParaRPr lang="en-US" sz="2000" b="1" i="0" dirty="0">
              <a:solidFill>
                <a:schemeClr val="bg2"/>
              </a:solidFill>
              <a:effectLst/>
              <a:latin typeface="Söhne"/>
            </a:endParaRPr>
          </a:p>
          <a:p>
            <a:pPr algn="l" rtl="0">
              <a:buFont typeface="+mj-lt"/>
              <a:buAutoNum type="arabicPeriod"/>
            </a:pPr>
            <a:r>
              <a:rPr lang="en-US" sz="2000" b="1" i="0" u="sng" dirty="0">
                <a:solidFill>
                  <a:schemeClr val="bg2"/>
                </a:solidFill>
                <a:effectLst/>
                <a:latin typeface="Söhne"/>
              </a:rPr>
              <a:t>Tuberculosis (TB)</a:t>
            </a:r>
            <a:r>
              <a:rPr lang="en-US" sz="2000" b="1" i="0" dirty="0">
                <a:solidFill>
                  <a:schemeClr val="bg2"/>
                </a:solidFill>
                <a:effectLst/>
                <a:latin typeface="Söhne"/>
              </a:rPr>
              <a:t>: TB is a bacterial infection that primarily affects the lungs. People who have had TB in the past may be at increased risk of developing lung cancer, possibly due to damage to the lung tissue caused by the infection.</a:t>
            </a:r>
          </a:p>
          <a:p>
            <a:pPr algn="l" rtl="0">
              <a:buFont typeface="+mj-lt"/>
              <a:buAutoNum type="arabicPeriod"/>
            </a:pPr>
            <a:endParaRPr lang="en-US" sz="2000" b="1" i="0" dirty="0">
              <a:effectLst/>
              <a:latin typeface="Söhne"/>
            </a:endParaRPr>
          </a:p>
          <a:p>
            <a:pPr algn="l" rtl="0">
              <a:buFont typeface="+mj-lt"/>
              <a:buAutoNum type="arabicPeriod"/>
            </a:pPr>
            <a:r>
              <a:rPr lang="en-US" sz="2000" b="1" i="0" u="sng" dirty="0">
                <a:solidFill>
                  <a:schemeClr val="bg2"/>
                </a:solidFill>
                <a:effectLst/>
                <a:latin typeface="Söhne"/>
              </a:rPr>
              <a:t>Pulmonary fibrosis</a:t>
            </a:r>
            <a:r>
              <a:rPr lang="en-US" sz="2000" b="1" i="0" dirty="0">
                <a:solidFill>
                  <a:schemeClr val="bg2"/>
                </a:solidFill>
                <a:effectLst/>
                <a:latin typeface="Söhne"/>
              </a:rPr>
              <a:t>: This is a condition in which the lung tissue becomes scarred, making it difficult for the lungs to function properly. People with pulmonary fibrosis may be at increased risk of developing lung cancer.</a:t>
            </a:r>
          </a:p>
          <a:p>
            <a:pPr algn="l" rtl="0">
              <a:buFont typeface="+mj-lt"/>
              <a:buAutoNum type="arabicPeriod"/>
            </a:pPr>
            <a:endParaRPr lang="en-US" sz="2000" b="1" i="0" dirty="0">
              <a:solidFill>
                <a:schemeClr val="bg2"/>
              </a:solidFill>
              <a:effectLst/>
              <a:latin typeface="Söhne"/>
            </a:endParaRPr>
          </a:p>
          <a:p>
            <a:pPr algn="l" rtl="0">
              <a:buFont typeface="+mj-lt"/>
              <a:buAutoNum type="arabicPeriod"/>
            </a:pPr>
            <a:r>
              <a:rPr lang="en-US" sz="2000" b="1" u="sng" dirty="0">
                <a:solidFill>
                  <a:schemeClr val="bg2"/>
                </a:solidFill>
                <a:latin typeface="Söhne"/>
              </a:rPr>
              <a:t>Cardiovascular disease</a:t>
            </a:r>
            <a:r>
              <a:rPr lang="en-US" sz="2000" b="1" dirty="0">
                <a:solidFill>
                  <a:schemeClr val="bg2"/>
                </a:solidFill>
                <a:latin typeface="Söhne"/>
              </a:rPr>
              <a:t>: Lung cancer and cardiovascular disease share several risk factors, such as smoking, and people with Cardiovascular disease may also have an increased risk of developing lung cancer.</a:t>
            </a:r>
          </a:p>
        </p:txBody>
      </p:sp>
      <p:sp>
        <p:nvSpPr>
          <p:cNvPr id="9" name="תיבת טקסט 8">
            <a:extLst>
              <a:ext uri="{FF2B5EF4-FFF2-40B4-BE49-F238E27FC236}">
                <a16:creationId xmlns:a16="http://schemas.microsoft.com/office/drawing/2014/main" id="{28C265E3-B72A-D19A-45EE-F4E623EC674D}"/>
              </a:ext>
            </a:extLst>
          </p:cNvPr>
          <p:cNvSpPr txBox="1"/>
          <p:nvPr/>
        </p:nvSpPr>
        <p:spPr>
          <a:xfrm>
            <a:off x="101600" y="1467220"/>
            <a:ext cx="3666836" cy="338554"/>
          </a:xfrm>
          <a:prstGeom prst="rect">
            <a:avLst/>
          </a:prstGeom>
          <a:noFill/>
        </p:spPr>
        <p:txBody>
          <a:bodyPr wrap="square" rtlCol="1">
            <a:spAutoFit/>
          </a:bodyPr>
          <a:lstStyle/>
          <a:p>
            <a:pPr algn="l" rtl="0"/>
            <a:r>
              <a:rPr lang="en-US" sz="1600" b="1" dirty="0">
                <a:latin typeface="Tahoma" panose="020B0604030504040204" pitchFamily="34" charset="0"/>
                <a:ea typeface="Tahoma" panose="020B0604030504040204" pitchFamily="34" charset="0"/>
                <a:cs typeface="Tahoma" panose="020B0604030504040204" pitchFamily="34" charset="0"/>
              </a:rPr>
              <a:t>Related Illnesses to Lung Cancer</a:t>
            </a:r>
            <a:endParaRPr lang="he-IL" sz="16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0212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מציין מיקום טקסט 67">
            <a:extLst>
              <a:ext uri="{FF2B5EF4-FFF2-40B4-BE49-F238E27FC236}">
                <a16:creationId xmlns:a16="http://schemas.microsoft.com/office/drawing/2014/main" id="{1411656D-4971-4CC0-9065-8DA32BB8740B}"/>
              </a:ext>
            </a:extLst>
          </p:cNvPr>
          <p:cNvSpPr>
            <a:spLocks noGrp="1"/>
          </p:cNvSpPr>
          <p:nvPr>
            <p:ph type="body" idx="1"/>
          </p:nvPr>
        </p:nvSpPr>
        <p:spPr>
          <a:xfrm flipH="1">
            <a:off x="318770" y="789031"/>
            <a:ext cx="2302080" cy="470834"/>
          </a:xfrm>
        </p:spPr>
        <p:txBody>
          <a:bodyPr rtlCol="1">
            <a:normAutofit/>
          </a:bodyPr>
          <a:lstStyle/>
          <a:p>
            <a:pPr algn="l" rtl="0"/>
            <a:r>
              <a:rPr lang="en-US" sz="2400" u="sng" dirty="0">
                <a:solidFill>
                  <a:schemeClr val="bg2"/>
                </a:solidFill>
              </a:rPr>
              <a:t>The Motivation</a:t>
            </a:r>
            <a:endParaRPr lang="he" sz="2400" u="sng" dirty="0">
              <a:solidFill>
                <a:schemeClr val="bg2"/>
              </a:solidFill>
            </a:endParaRPr>
          </a:p>
        </p:txBody>
      </p:sp>
      <p:sp>
        <p:nvSpPr>
          <p:cNvPr id="10" name="מציין מיקום טקסט 9">
            <a:extLst>
              <a:ext uri="{FF2B5EF4-FFF2-40B4-BE49-F238E27FC236}">
                <a16:creationId xmlns:a16="http://schemas.microsoft.com/office/drawing/2014/main" id="{D87FAD12-8FEF-41B8-B478-8793FF9B485B}"/>
              </a:ext>
            </a:extLst>
          </p:cNvPr>
          <p:cNvSpPr>
            <a:spLocks noGrp="1"/>
          </p:cNvSpPr>
          <p:nvPr>
            <p:ph type="body" idx="16"/>
          </p:nvPr>
        </p:nvSpPr>
        <p:spPr>
          <a:xfrm flipH="1">
            <a:off x="158889" y="2400535"/>
            <a:ext cx="1589428" cy="1133460"/>
          </a:xfrm>
        </p:spPr>
        <p:txBody>
          <a:bodyPr rtlCol="1">
            <a:normAutofit/>
          </a:bodyPr>
          <a:lstStyle/>
          <a:p>
            <a:pPr algn="l" rtl="1"/>
            <a:r>
              <a:rPr lang="en-US" dirty="0"/>
              <a:t>Improved patient outcomes</a:t>
            </a:r>
            <a:endParaRPr lang="he" dirty="0"/>
          </a:p>
        </p:txBody>
      </p:sp>
      <p:sp>
        <p:nvSpPr>
          <p:cNvPr id="8" name="מציין מיקום טקסט 7">
            <a:extLst>
              <a:ext uri="{FF2B5EF4-FFF2-40B4-BE49-F238E27FC236}">
                <a16:creationId xmlns:a16="http://schemas.microsoft.com/office/drawing/2014/main" id="{C8E5EEAD-1427-4576-B8F8-C485CAE758A4}"/>
              </a:ext>
            </a:extLst>
          </p:cNvPr>
          <p:cNvSpPr>
            <a:spLocks noGrp="1"/>
          </p:cNvSpPr>
          <p:nvPr>
            <p:ph type="body" idx="14"/>
          </p:nvPr>
        </p:nvSpPr>
        <p:spPr>
          <a:xfrm flipH="1">
            <a:off x="8786729" y="2383157"/>
            <a:ext cx="2561450" cy="1320625"/>
          </a:xfrm>
        </p:spPr>
        <p:txBody>
          <a:bodyPr rtlCol="1">
            <a:noAutofit/>
          </a:bodyPr>
          <a:lstStyle/>
          <a:p>
            <a:pPr algn="l" rtl="0"/>
            <a:r>
              <a:rPr lang="en-US" sz="1600" dirty="0">
                <a:solidFill>
                  <a:schemeClr val="bg2"/>
                </a:solidFill>
              </a:rPr>
              <a:t>By analyzing the big data storage -  we can identify high-risk groups and inform strategies for prevention and early detection.</a:t>
            </a:r>
          </a:p>
        </p:txBody>
      </p:sp>
      <p:sp>
        <p:nvSpPr>
          <p:cNvPr id="16" name="מציין מיקום טקסט 15">
            <a:extLst>
              <a:ext uri="{FF2B5EF4-FFF2-40B4-BE49-F238E27FC236}">
                <a16:creationId xmlns:a16="http://schemas.microsoft.com/office/drawing/2014/main" id="{C214C1BB-D845-4DB6-B4FC-B7AD5F5E0C3D}"/>
              </a:ext>
            </a:extLst>
          </p:cNvPr>
          <p:cNvSpPr>
            <a:spLocks noGrp="1"/>
          </p:cNvSpPr>
          <p:nvPr>
            <p:ph type="body" idx="22"/>
          </p:nvPr>
        </p:nvSpPr>
        <p:spPr>
          <a:xfrm flipH="1">
            <a:off x="5973388" y="2318327"/>
            <a:ext cx="1889126" cy="950265"/>
          </a:xfrm>
        </p:spPr>
        <p:txBody>
          <a:bodyPr rtlCol="1">
            <a:normAutofit/>
          </a:bodyPr>
          <a:lstStyle/>
          <a:p>
            <a:pPr algn="l" rtl="0"/>
            <a:r>
              <a:rPr lang="en-US" dirty="0"/>
              <a:t>Better understanding of risk factors</a:t>
            </a:r>
            <a:endParaRPr lang="he" dirty="0"/>
          </a:p>
        </p:txBody>
      </p:sp>
      <p:sp>
        <p:nvSpPr>
          <p:cNvPr id="14" name="מציין מיקום טקסט 13">
            <a:extLst>
              <a:ext uri="{FF2B5EF4-FFF2-40B4-BE49-F238E27FC236}">
                <a16:creationId xmlns:a16="http://schemas.microsoft.com/office/drawing/2014/main" id="{B9B92F0C-3A1D-438E-B581-C1A63389DAF6}"/>
              </a:ext>
            </a:extLst>
          </p:cNvPr>
          <p:cNvSpPr>
            <a:spLocks noGrp="1"/>
          </p:cNvSpPr>
          <p:nvPr>
            <p:ph type="body" idx="20"/>
          </p:nvPr>
        </p:nvSpPr>
        <p:spPr>
          <a:xfrm flipH="1">
            <a:off x="2259567" y="2415825"/>
            <a:ext cx="3097524" cy="1657565"/>
          </a:xfrm>
        </p:spPr>
        <p:txBody>
          <a:bodyPr rtlCol="1">
            <a:normAutofit/>
          </a:bodyPr>
          <a:lstStyle/>
          <a:p>
            <a:pPr algn="l" rtl="0"/>
            <a:r>
              <a:rPr lang="en-US" sz="1600" dirty="0">
                <a:solidFill>
                  <a:schemeClr val="bg2"/>
                </a:solidFill>
              </a:rPr>
              <a:t>By providing doctors with better access to data, they can make more informed decisions about treatment options and provide more personalized care to each patient. </a:t>
            </a:r>
          </a:p>
        </p:txBody>
      </p:sp>
      <p:sp>
        <p:nvSpPr>
          <p:cNvPr id="13" name="מציין מיקום טקסט 12">
            <a:extLst>
              <a:ext uri="{FF2B5EF4-FFF2-40B4-BE49-F238E27FC236}">
                <a16:creationId xmlns:a16="http://schemas.microsoft.com/office/drawing/2014/main" id="{B457CA9C-196E-494C-85C7-9B4861053912}"/>
              </a:ext>
            </a:extLst>
          </p:cNvPr>
          <p:cNvSpPr>
            <a:spLocks noGrp="1"/>
          </p:cNvSpPr>
          <p:nvPr>
            <p:ph type="body" idx="19"/>
          </p:nvPr>
        </p:nvSpPr>
        <p:spPr>
          <a:xfrm flipH="1">
            <a:off x="5973388" y="3905186"/>
            <a:ext cx="1691582" cy="1045769"/>
          </a:xfrm>
        </p:spPr>
        <p:txBody>
          <a:bodyPr rtlCol="1">
            <a:noAutofit/>
          </a:bodyPr>
          <a:lstStyle/>
          <a:p>
            <a:pPr algn="l" rtl="0"/>
            <a:r>
              <a:rPr lang="en-US" dirty="0"/>
              <a:t>Improved treatment development</a:t>
            </a:r>
            <a:endParaRPr lang="he" dirty="0"/>
          </a:p>
        </p:txBody>
      </p:sp>
      <p:sp>
        <p:nvSpPr>
          <p:cNvPr id="11" name="מציין מיקום טקסט 10">
            <a:extLst>
              <a:ext uri="{FF2B5EF4-FFF2-40B4-BE49-F238E27FC236}">
                <a16:creationId xmlns:a16="http://schemas.microsoft.com/office/drawing/2014/main" id="{CE2783CF-764B-4358-9D88-FAC1CFEBE203}"/>
              </a:ext>
            </a:extLst>
          </p:cNvPr>
          <p:cNvSpPr>
            <a:spLocks noGrp="1"/>
          </p:cNvSpPr>
          <p:nvPr>
            <p:ph type="body" idx="17"/>
          </p:nvPr>
        </p:nvSpPr>
        <p:spPr>
          <a:xfrm flipH="1">
            <a:off x="8851777" y="4073390"/>
            <a:ext cx="3016949" cy="1560792"/>
          </a:xfrm>
        </p:spPr>
        <p:txBody>
          <a:bodyPr rtlCol="1">
            <a:noAutofit/>
          </a:bodyPr>
          <a:lstStyle/>
          <a:p>
            <a:pPr algn="l" rtl="0"/>
            <a:r>
              <a:rPr lang="en-US" sz="1600" dirty="0">
                <a:solidFill>
                  <a:schemeClr val="bg2"/>
                </a:solidFill>
              </a:rPr>
              <a:t>The project can help identify which treatments are most effective and for which patients.</a:t>
            </a:r>
            <a:br>
              <a:rPr lang="en-US" sz="1600" dirty="0">
                <a:solidFill>
                  <a:schemeClr val="bg2"/>
                </a:solidFill>
              </a:rPr>
            </a:br>
            <a:r>
              <a:rPr lang="en-US" sz="1600" dirty="0">
                <a:solidFill>
                  <a:schemeClr val="bg2"/>
                </a:solidFill>
              </a:rPr>
              <a:t> This can inform the development of new treatments and improve overall treatment outcomes.</a:t>
            </a:r>
          </a:p>
        </p:txBody>
      </p:sp>
      <p:sp>
        <p:nvSpPr>
          <p:cNvPr id="19" name="מציין מיקום טקסט 18">
            <a:extLst>
              <a:ext uri="{FF2B5EF4-FFF2-40B4-BE49-F238E27FC236}">
                <a16:creationId xmlns:a16="http://schemas.microsoft.com/office/drawing/2014/main" id="{0D9ADD0F-E05E-4B0E-9D9D-545FD755D7AE}"/>
              </a:ext>
            </a:extLst>
          </p:cNvPr>
          <p:cNvSpPr>
            <a:spLocks noGrp="1"/>
          </p:cNvSpPr>
          <p:nvPr>
            <p:ph type="body" idx="25"/>
          </p:nvPr>
        </p:nvSpPr>
        <p:spPr>
          <a:xfrm flipH="1">
            <a:off x="143255" y="4033832"/>
            <a:ext cx="1336963" cy="951838"/>
          </a:xfrm>
        </p:spPr>
        <p:txBody>
          <a:bodyPr rtlCol="1">
            <a:normAutofit/>
          </a:bodyPr>
          <a:lstStyle/>
          <a:p>
            <a:pPr algn="l" rtl="0"/>
            <a:r>
              <a:rPr lang="en-US" dirty="0"/>
              <a:t>Increased efficiency</a:t>
            </a:r>
            <a:endParaRPr lang="he" dirty="0"/>
          </a:p>
        </p:txBody>
      </p:sp>
      <p:sp>
        <p:nvSpPr>
          <p:cNvPr id="17" name="מציין מיקום טקסט 16">
            <a:extLst>
              <a:ext uri="{FF2B5EF4-FFF2-40B4-BE49-F238E27FC236}">
                <a16:creationId xmlns:a16="http://schemas.microsoft.com/office/drawing/2014/main" id="{46EA4E1F-EF09-44AB-9483-363CF418AA99}"/>
              </a:ext>
            </a:extLst>
          </p:cNvPr>
          <p:cNvSpPr>
            <a:spLocks noGrp="1"/>
          </p:cNvSpPr>
          <p:nvPr>
            <p:ph type="body" idx="23"/>
          </p:nvPr>
        </p:nvSpPr>
        <p:spPr>
          <a:xfrm flipH="1">
            <a:off x="2259565" y="4098886"/>
            <a:ext cx="3171416" cy="1341332"/>
          </a:xfrm>
        </p:spPr>
        <p:txBody>
          <a:bodyPr rtlCol="1">
            <a:noAutofit/>
          </a:bodyPr>
          <a:lstStyle/>
          <a:p>
            <a:pPr algn="l" rtl="0"/>
            <a:r>
              <a:rPr lang="en-US" sz="1600" dirty="0">
                <a:solidFill>
                  <a:schemeClr val="bg2"/>
                </a:solidFill>
              </a:rPr>
              <a:t>This can save time and resources for healthcare providers, allowing them to focus on providing care to patients.</a:t>
            </a:r>
          </a:p>
        </p:txBody>
      </p:sp>
      <p:sp>
        <p:nvSpPr>
          <p:cNvPr id="4" name="מציין מיקום של מספר שקופית 3">
            <a:extLst>
              <a:ext uri="{FF2B5EF4-FFF2-40B4-BE49-F238E27FC236}">
                <a16:creationId xmlns:a16="http://schemas.microsoft.com/office/drawing/2014/main" id="{D3581DBA-A3EE-4E75-90A6-DC25DF9DABFC}"/>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4</a:t>
            </a:fld>
            <a:endParaRPr lang="en-US" dirty="0"/>
          </a:p>
        </p:txBody>
      </p:sp>
      <p:sp>
        <p:nvSpPr>
          <p:cNvPr id="2" name="מציין מיקום של תאריך 1">
            <a:extLst>
              <a:ext uri="{FF2B5EF4-FFF2-40B4-BE49-F238E27FC236}">
                <a16:creationId xmlns:a16="http://schemas.microsoft.com/office/drawing/2014/main" id="{8B2EEAA2-E066-4E86-A51B-FAC3333192BD}"/>
              </a:ext>
            </a:extLst>
          </p:cNvPr>
          <p:cNvSpPr>
            <a:spLocks noGrp="1"/>
          </p:cNvSpPr>
          <p:nvPr>
            <p:ph type="dt" sz="half" idx="10"/>
          </p:nvPr>
        </p:nvSpPr>
        <p:spPr>
          <a:xfrm flipH="1">
            <a:off x="838200" y="5878720"/>
            <a:ext cx="1336964" cy="298800"/>
          </a:xfrm>
        </p:spPr>
        <p:txBody>
          <a:bodyPr rtlCol="1"/>
          <a:lstStyle/>
          <a:p>
            <a:pPr algn="l" rtl="0"/>
            <a:r>
              <a:rPr lang="he-IL" dirty="0"/>
              <a:t>06</a:t>
            </a:r>
            <a:r>
              <a:rPr lang="he" dirty="0"/>
              <a:t>.20</a:t>
            </a:r>
            <a:r>
              <a:rPr lang="en-US" dirty="0"/>
              <a:t>23</a:t>
            </a:r>
            <a:endParaRPr lang="he" dirty="0"/>
          </a:p>
        </p:txBody>
      </p:sp>
      <p:pic>
        <p:nvPicPr>
          <p:cNvPr id="22" name="תמונה 21">
            <a:extLst>
              <a:ext uri="{FF2B5EF4-FFF2-40B4-BE49-F238E27FC236}">
                <a16:creationId xmlns:a16="http://schemas.microsoft.com/office/drawing/2014/main" id="{60BF6340-641A-3D00-42DC-22862F2F6D5B}"/>
              </a:ext>
            </a:extLst>
          </p:cNvPr>
          <p:cNvPicPr>
            <a:picLocks noChangeAspect="1"/>
          </p:cNvPicPr>
          <p:nvPr/>
        </p:nvPicPr>
        <p:blipFill>
          <a:blip r:embed="rId3"/>
          <a:stretch>
            <a:fillRect/>
          </a:stretch>
        </p:blipFill>
        <p:spPr>
          <a:xfrm>
            <a:off x="1480218" y="2500579"/>
            <a:ext cx="658368" cy="6583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תמונה 25">
            <a:extLst>
              <a:ext uri="{FF2B5EF4-FFF2-40B4-BE49-F238E27FC236}">
                <a16:creationId xmlns:a16="http://schemas.microsoft.com/office/drawing/2014/main" id="{D5B44EED-3CE7-349C-16E0-D88B9BA610A5}"/>
              </a:ext>
            </a:extLst>
          </p:cNvPr>
          <p:cNvPicPr>
            <a:picLocks noChangeAspect="1"/>
          </p:cNvPicPr>
          <p:nvPr/>
        </p:nvPicPr>
        <p:blipFill>
          <a:blip r:embed="rId4"/>
          <a:stretch>
            <a:fillRect/>
          </a:stretch>
        </p:blipFill>
        <p:spPr>
          <a:xfrm>
            <a:off x="1469810" y="4073390"/>
            <a:ext cx="658369" cy="6583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תמונה 35">
            <a:extLst>
              <a:ext uri="{FF2B5EF4-FFF2-40B4-BE49-F238E27FC236}">
                <a16:creationId xmlns:a16="http://schemas.microsoft.com/office/drawing/2014/main" id="{407342FE-96D8-75E8-DBAE-0E0E1A026CCC}"/>
              </a:ext>
            </a:extLst>
          </p:cNvPr>
          <p:cNvPicPr>
            <a:picLocks noChangeAspect="1"/>
          </p:cNvPicPr>
          <p:nvPr/>
        </p:nvPicPr>
        <p:blipFill>
          <a:blip r:embed="rId5"/>
          <a:stretch>
            <a:fillRect/>
          </a:stretch>
        </p:blipFill>
        <p:spPr>
          <a:xfrm>
            <a:off x="8024809" y="4098887"/>
            <a:ext cx="653615" cy="6583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8" name="תמונה 37">
            <a:extLst>
              <a:ext uri="{FF2B5EF4-FFF2-40B4-BE49-F238E27FC236}">
                <a16:creationId xmlns:a16="http://schemas.microsoft.com/office/drawing/2014/main" id="{85EBF68C-8539-2DB4-8F4C-F28C105110AC}"/>
              </a:ext>
            </a:extLst>
          </p:cNvPr>
          <p:cNvPicPr>
            <a:picLocks noChangeAspect="1"/>
          </p:cNvPicPr>
          <p:nvPr/>
        </p:nvPicPr>
        <p:blipFill>
          <a:blip r:embed="rId6"/>
          <a:stretch>
            <a:fillRect/>
          </a:stretch>
        </p:blipFill>
        <p:spPr>
          <a:xfrm>
            <a:off x="7991248" y="2493194"/>
            <a:ext cx="653615" cy="6583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0607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מציין מיקום טקסט 67">
            <a:extLst>
              <a:ext uri="{FF2B5EF4-FFF2-40B4-BE49-F238E27FC236}">
                <a16:creationId xmlns:a16="http://schemas.microsoft.com/office/drawing/2014/main" id="{1411656D-4971-4CC0-9065-8DA32BB8740B}"/>
              </a:ext>
            </a:extLst>
          </p:cNvPr>
          <p:cNvSpPr>
            <a:spLocks noGrp="1"/>
          </p:cNvSpPr>
          <p:nvPr>
            <p:ph type="body" idx="1"/>
          </p:nvPr>
        </p:nvSpPr>
        <p:spPr>
          <a:xfrm flipH="1">
            <a:off x="318768" y="789030"/>
            <a:ext cx="6137449" cy="744205"/>
          </a:xfrm>
        </p:spPr>
        <p:txBody>
          <a:bodyPr rtlCol="1">
            <a:normAutofit/>
          </a:bodyPr>
          <a:lstStyle/>
          <a:p>
            <a:pPr algn="l" rtl="0"/>
            <a:r>
              <a:rPr lang="en-US" sz="2400" u="sng" dirty="0">
                <a:solidFill>
                  <a:schemeClr val="bg2"/>
                </a:solidFill>
              </a:rPr>
              <a:t>The Motivation</a:t>
            </a:r>
            <a:r>
              <a:rPr lang="he-IL" sz="2400" u="sng" dirty="0">
                <a:solidFill>
                  <a:schemeClr val="bg2"/>
                </a:solidFill>
              </a:rPr>
              <a:t> </a:t>
            </a:r>
            <a:r>
              <a:rPr lang="en-US" sz="2400" u="sng" dirty="0">
                <a:solidFill>
                  <a:schemeClr val="bg2"/>
                </a:solidFill>
              </a:rPr>
              <a:t> - Growing Market</a:t>
            </a:r>
            <a:endParaRPr lang="he" sz="2400" u="sng" dirty="0">
              <a:solidFill>
                <a:schemeClr val="bg2"/>
              </a:solidFill>
            </a:endParaRPr>
          </a:p>
        </p:txBody>
      </p:sp>
      <p:sp>
        <p:nvSpPr>
          <p:cNvPr id="4" name="מציין מיקום של מספר שקופית 3">
            <a:extLst>
              <a:ext uri="{FF2B5EF4-FFF2-40B4-BE49-F238E27FC236}">
                <a16:creationId xmlns:a16="http://schemas.microsoft.com/office/drawing/2014/main" id="{D3581DBA-A3EE-4E75-90A6-DC25DF9DABFC}"/>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5</a:t>
            </a:fld>
            <a:endParaRPr lang="en-US" dirty="0"/>
          </a:p>
        </p:txBody>
      </p:sp>
      <p:sp>
        <p:nvSpPr>
          <p:cNvPr id="2" name="מציין מיקום של תאריך 1">
            <a:extLst>
              <a:ext uri="{FF2B5EF4-FFF2-40B4-BE49-F238E27FC236}">
                <a16:creationId xmlns:a16="http://schemas.microsoft.com/office/drawing/2014/main" id="{8B2EEAA2-E066-4E86-A51B-FAC3333192BD}"/>
              </a:ext>
            </a:extLst>
          </p:cNvPr>
          <p:cNvSpPr>
            <a:spLocks noGrp="1"/>
          </p:cNvSpPr>
          <p:nvPr>
            <p:ph type="dt" sz="half" idx="10"/>
          </p:nvPr>
        </p:nvSpPr>
        <p:spPr>
          <a:xfrm flipH="1">
            <a:off x="838200" y="5878720"/>
            <a:ext cx="1336964" cy="298800"/>
          </a:xfrm>
        </p:spPr>
        <p:txBody>
          <a:bodyPr rtlCol="1"/>
          <a:lstStyle/>
          <a:p>
            <a:pPr algn="l" rtl="0"/>
            <a:r>
              <a:rPr lang="he-IL" dirty="0"/>
              <a:t>06</a:t>
            </a:r>
            <a:r>
              <a:rPr lang="he" dirty="0"/>
              <a:t>.20</a:t>
            </a:r>
            <a:r>
              <a:rPr lang="en-US" dirty="0"/>
              <a:t>23</a:t>
            </a:r>
            <a:endParaRPr lang="he" dirty="0"/>
          </a:p>
        </p:txBody>
      </p:sp>
      <p:pic>
        <p:nvPicPr>
          <p:cNvPr id="30" name="תמונה 21" descr="תמונה שמכילה טבלה&#10;&#10;התיאור נוצר באופן אוטומטי">
            <a:extLst>
              <a:ext uri="{FF2B5EF4-FFF2-40B4-BE49-F238E27FC236}">
                <a16:creationId xmlns:a16="http://schemas.microsoft.com/office/drawing/2014/main" id="{55E9A73A-9612-9753-77AE-A57FE5271C2D}"/>
              </a:ext>
            </a:extLst>
          </p:cNvPr>
          <p:cNvPicPr>
            <a:picLocks noChangeAspect="1"/>
          </p:cNvPicPr>
          <p:nvPr/>
        </p:nvPicPr>
        <p:blipFill>
          <a:blip r:embed="rId3"/>
          <a:stretch>
            <a:fillRect/>
          </a:stretch>
        </p:blipFill>
        <p:spPr>
          <a:xfrm>
            <a:off x="3173631" y="1609434"/>
            <a:ext cx="5844737" cy="4457293"/>
          </a:xfrm>
          <a:prstGeom prst="rect">
            <a:avLst/>
          </a:prstGeom>
        </p:spPr>
      </p:pic>
    </p:spTree>
    <p:extLst>
      <p:ext uri="{BB962C8B-B14F-4D97-AF65-F5344CB8AC3E}">
        <p14:creationId xmlns:p14="http://schemas.microsoft.com/office/powerpoint/2010/main" val="2706678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מציין מיקום של מספר שקופית 7">
            <a:extLst>
              <a:ext uri="{FF2B5EF4-FFF2-40B4-BE49-F238E27FC236}">
                <a16:creationId xmlns:a16="http://schemas.microsoft.com/office/drawing/2014/main" id="{FE91C663-2D66-4255-91B4-906F720EB8BA}"/>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6</a:t>
            </a:fld>
            <a:endParaRPr lang="en-US" dirty="0"/>
          </a:p>
        </p:txBody>
      </p:sp>
      <p:sp>
        <p:nvSpPr>
          <p:cNvPr id="6" name="מציין מיקום של תאריך 5">
            <a:extLst>
              <a:ext uri="{FF2B5EF4-FFF2-40B4-BE49-F238E27FC236}">
                <a16:creationId xmlns:a16="http://schemas.microsoft.com/office/drawing/2014/main" id="{5EC88EDC-DE1B-4E22-AB2A-B461D5C81354}"/>
              </a:ext>
            </a:extLst>
          </p:cNvPr>
          <p:cNvSpPr>
            <a:spLocks noGrp="1"/>
          </p:cNvSpPr>
          <p:nvPr>
            <p:ph type="dt" sz="half" idx="10"/>
          </p:nvPr>
        </p:nvSpPr>
        <p:spPr>
          <a:xfrm flipH="1">
            <a:off x="838200" y="5878720"/>
            <a:ext cx="1336964" cy="298800"/>
          </a:xfrm>
        </p:spPr>
        <p:txBody>
          <a:bodyPr rtlCol="1"/>
          <a:lstStyle/>
          <a:p>
            <a:pPr algn="l" rtl="0"/>
            <a:r>
              <a:rPr lang="he-IL" dirty="0"/>
              <a:t>03</a:t>
            </a:r>
            <a:r>
              <a:rPr lang="he" dirty="0"/>
              <a:t>.</a:t>
            </a:r>
            <a:r>
              <a:rPr lang="he-IL" dirty="0"/>
              <a:t>2023</a:t>
            </a:r>
            <a:endParaRPr lang="he" dirty="0"/>
          </a:p>
        </p:txBody>
      </p:sp>
      <p:sp>
        <p:nvSpPr>
          <p:cNvPr id="12" name="כותרת 4">
            <a:extLst>
              <a:ext uri="{FF2B5EF4-FFF2-40B4-BE49-F238E27FC236}">
                <a16:creationId xmlns:a16="http://schemas.microsoft.com/office/drawing/2014/main" id="{1F8B6348-5059-3465-7835-9F21A6DA0559}"/>
              </a:ext>
            </a:extLst>
          </p:cNvPr>
          <p:cNvSpPr>
            <a:spLocks noGrp="1"/>
          </p:cNvSpPr>
          <p:nvPr>
            <p:ph type="title"/>
          </p:nvPr>
        </p:nvSpPr>
        <p:spPr>
          <a:xfrm flipH="1">
            <a:off x="720148" y="318606"/>
            <a:ext cx="4473107" cy="569085"/>
          </a:xfrm>
        </p:spPr>
        <p:txBody>
          <a:bodyPr rtlCol="1">
            <a:normAutofit/>
          </a:bodyPr>
          <a:lstStyle/>
          <a:p>
            <a:pPr algn="l" rtl="0"/>
            <a:r>
              <a:rPr lang="en-US" sz="3200" dirty="0"/>
              <a:t>Market Survey</a:t>
            </a:r>
            <a:endParaRPr lang="he-IL" sz="3200" dirty="0"/>
          </a:p>
        </p:txBody>
      </p:sp>
      <p:pic>
        <p:nvPicPr>
          <p:cNvPr id="1026" name="Picture 2" descr="Hannah Luetke-Stahlman">
            <a:extLst>
              <a:ext uri="{FF2B5EF4-FFF2-40B4-BE49-F238E27FC236}">
                <a16:creationId xmlns:a16="http://schemas.microsoft.com/office/drawing/2014/main" id="{386A2B5A-23DA-3244-1EDD-70BF6222F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6" y="1179563"/>
            <a:ext cx="2004308" cy="11274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A4B775-44FD-69C4-E781-2FE24D07970A}"/>
              </a:ext>
            </a:extLst>
          </p:cNvPr>
          <p:cNvSpPr txBox="1"/>
          <p:nvPr/>
        </p:nvSpPr>
        <p:spPr>
          <a:xfrm>
            <a:off x="2960787" y="1179563"/>
            <a:ext cx="6270426" cy="1477328"/>
          </a:xfrm>
          <a:prstGeom prst="rect">
            <a:avLst/>
          </a:prstGeom>
          <a:noFill/>
        </p:spPr>
        <p:txBody>
          <a:bodyPr wrap="square" rtlCol="0">
            <a:spAutoFit/>
          </a:bodyPr>
          <a:lstStyle/>
          <a:p>
            <a:pPr algn="l"/>
            <a:r>
              <a:rPr lang="en-US" dirty="0">
                <a:solidFill>
                  <a:schemeClr val="bg2"/>
                </a:solidFill>
              </a:rPr>
              <a:t>Cerner provides decision support systems and clinical decision support tools that enable hospitals to optimize workflows, improve patient outcomes, and enhance operational efficiency through data-driven insights.</a:t>
            </a:r>
          </a:p>
          <a:p>
            <a:pPr algn="l"/>
            <a:endParaRPr lang="en-US" dirty="0"/>
          </a:p>
        </p:txBody>
      </p:sp>
      <p:sp>
        <p:nvSpPr>
          <p:cNvPr id="3" name="TextBox 2">
            <a:extLst>
              <a:ext uri="{FF2B5EF4-FFF2-40B4-BE49-F238E27FC236}">
                <a16:creationId xmlns:a16="http://schemas.microsoft.com/office/drawing/2014/main" id="{69617CE8-152D-2A13-FA8F-6D22F4D6DA3F}"/>
              </a:ext>
            </a:extLst>
          </p:cNvPr>
          <p:cNvSpPr txBox="1"/>
          <p:nvPr/>
        </p:nvSpPr>
        <p:spPr>
          <a:xfrm>
            <a:off x="2845101" y="2729421"/>
            <a:ext cx="6501797" cy="1200329"/>
          </a:xfrm>
          <a:prstGeom prst="rect">
            <a:avLst/>
          </a:prstGeom>
          <a:noFill/>
        </p:spPr>
        <p:txBody>
          <a:bodyPr wrap="square" rtlCol="0">
            <a:spAutoFit/>
          </a:bodyPr>
          <a:lstStyle/>
          <a:p>
            <a:pPr algn="l"/>
            <a:r>
              <a:rPr lang="en-US" dirty="0">
                <a:solidFill>
                  <a:schemeClr val="bg2"/>
                </a:solidFill>
              </a:rPr>
              <a:t>IBM Watson Health provides AI-powered decision support systems for hospitals, combining cognitive computing and data analytics to help healthcare providers analyze vast amounts of data and generate actionable insights for better decision-making.</a:t>
            </a:r>
          </a:p>
        </p:txBody>
      </p:sp>
      <p:pic>
        <p:nvPicPr>
          <p:cNvPr id="1032" name="Picture 8" descr="IBM Might Be Kicking Watson Health to the Curb: The Danger in Big Data –  Wisdom. Applied.">
            <a:extLst>
              <a:ext uri="{FF2B5EF4-FFF2-40B4-BE49-F238E27FC236}">
                <a16:creationId xmlns:a16="http://schemas.microsoft.com/office/drawing/2014/main" id="{7D4EA902-B7A8-BF7F-990A-005F271533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77" y="2543884"/>
            <a:ext cx="1629667" cy="15970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9B42D5-5CD6-044F-E4D7-B400C1E5C0B7}"/>
              </a:ext>
            </a:extLst>
          </p:cNvPr>
          <p:cNvSpPr txBox="1"/>
          <p:nvPr/>
        </p:nvSpPr>
        <p:spPr>
          <a:xfrm>
            <a:off x="2864035" y="4422637"/>
            <a:ext cx="6482863" cy="1754326"/>
          </a:xfrm>
          <a:prstGeom prst="rect">
            <a:avLst/>
          </a:prstGeom>
          <a:noFill/>
        </p:spPr>
        <p:txBody>
          <a:bodyPr wrap="square" rtlCol="0">
            <a:spAutoFit/>
          </a:bodyPr>
          <a:lstStyle/>
          <a:p>
            <a:pPr algn="l"/>
            <a:r>
              <a:rPr lang="en-US" b="1" dirty="0">
                <a:solidFill>
                  <a:schemeClr val="bg2"/>
                </a:solidFill>
              </a:rPr>
              <a:t>In our system – “ Lung Cancer Decision Support System” we have an advantage comparing to the known decision support systems – we focus on Lung Cancer.</a:t>
            </a:r>
          </a:p>
          <a:p>
            <a:pPr algn="l"/>
            <a:r>
              <a:rPr lang="en-US" dirty="0">
                <a:solidFill>
                  <a:schemeClr val="bg2"/>
                </a:solidFill>
              </a:rPr>
              <a:t>The features are dedicated to support decision of diagnosis lung cancer – it could help with get the decision faster and more accurate. </a:t>
            </a:r>
          </a:p>
        </p:txBody>
      </p:sp>
      <p:sp>
        <p:nvSpPr>
          <p:cNvPr id="7" name="Rectangle: Rounded Corners 6">
            <a:extLst>
              <a:ext uri="{FF2B5EF4-FFF2-40B4-BE49-F238E27FC236}">
                <a16:creationId xmlns:a16="http://schemas.microsoft.com/office/drawing/2014/main" id="{7F296252-3517-4970-4DDB-F35A5AD42C0B}"/>
              </a:ext>
            </a:extLst>
          </p:cNvPr>
          <p:cNvSpPr/>
          <p:nvPr/>
        </p:nvSpPr>
        <p:spPr>
          <a:xfrm>
            <a:off x="504528" y="4583417"/>
            <a:ext cx="2004308" cy="1570230"/>
          </a:xfrm>
          <a:prstGeom prst="roundRect">
            <a:avLst/>
          </a:prstGeom>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Georgia Pro Black" panose="02040A02050405020203" pitchFamily="18" charset="0"/>
                <a:cs typeface="Aharoni" panose="02010803020104030203" pitchFamily="2" charset="-79"/>
              </a:rPr>
              <a:t>Lung Cancer Decision Support System</a:t>
            </a:r>
          </a:p>
        </p:txBody>
      </p:sp>
    </p:spTree>
    <p:extLst>
      <p:ext uri="{BB962C8B-B14F-4D97-AF65-F5344CB8AC3E}">
        <p14:creationId xmlns:p14="http://schemas.microsoft.com/office/powerpoint/2010/main" val="3668088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406C22-D0C4-4D8E-86F7-1A902F1CA7AB}"/>
              </a:ext>
            </a:extLst>
          </p:cNvPr>
          <p:cNvSpPr>
            <a:spLocks noGrp="1"/>
          </p:cNvSpPr>
          <p:nvPr>
            <p:ph type="title"/>
          </p:nvPr>
        </p:nvSpPr>
        <p:spPr>
          <a:xfrm flipH="1">
            <a:off x="255035" y="109046"/>
            <a:ext cx="2866856" cy="571434"/>
          </a:xfrm>
        </p:spPr>
        <p:txBody>
          <a:bodyPr rtlCol="1">
            <a:normAutofit/>
          </a:bodyPr>
          <a:lstStyle/>
          <a:p>
            <a:pPr algn="l" rtl="0"/>
            <a:r>
              <a:rPr lang="en-US" dirty="0"/>
              <a:t>Queries</a:t>
            </a:r>
            <a:endParaRPr lang="he" dirty="0"/>
          </a:p>
        </p:txBody>
      </p:sp>
      <p:sp>
        <p:nvSpPr>
          <p:cNvPr id="5" name="מציין מיקום של מספר שקופית 4">
            <a:extLst>
              <a:ext uri="{FF2B5EF4-FFF2-40B4-BE49-F238E27FC236}">
                <a16:creationId xmlns:a16="http://schemas.microsoft.com/office/drawing/2014/main" id="{1C5328BF-D489-4F39-BA27-5AD38E9116D8}"/>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7</a:t>
            </a:fld>
            <a:endParaRPr lang="en-US" dirty="0"/>
          </a:p>
        </p:txBody>
      </p:sp>
      <p:sp>
        <p:nvSpPr>
          <p:cNvPr id="3" name="מציין מיקום של תאריך 2">
            <a:extLst>
              <a:ext uri="{FF2B5EF4-FFF2-40B4-BE49-F238E27FC236}">
                <a16:creationId xmlns:a16="http://schemas.microsoft.com/office/drawing/2014/main" id="{41F813B4-2C3F-45B0-A38D-A3FE79E6D71B}"/>
              </a:ext>
            </a:extLst>
          </p:cNvPr>
          <p:cNvSpPr>
            <a:spLocks noGrp="1"/>
          </p:cNvSpPr>
          <p:nvPr>
            <p:ph type="dt" sz="half" idx="10"/>
          </p:nvPr>
        </p:nvSpPr>
        <p:spPr>
          <a:xfrm flipH="1">
            <a:off x="838200" y="5878720"/>
            <a:ext cx="1336964" cy="298800"/>
          </a:xfrm>
        </p:spPr>
        <p:txBody>
          <a:bodyPr rtlCol="1"/>
          <a:lstStyle/>
          <a:p>
            <a:pPr algn="l" rtl="0"/>
            <a:r>
              <a:rPr lang="he-IL" dirty="0"/>
              <a:t>06</a:t>
            </a:r>
            <a:r>
              <a:rPr lang="he" dirty="0"/>
              <a:t>.20</a:t>
            </a:r>
            <a:r>
              <a:rPr lang="en-US" dirty="0"/>
              <a:t>23</a:t>
            </a:r>
            <a:endParaRPr lang="he" dirty="0"/>
          </a:p>
        </p:txBody>
      </p:sp>
      <p:sp>
        <p:nvSpPr>
          <p:cNvPr id="4" name="TextBox 3">
            <a:extLst>
              <a:ext uri="{FF2B5EF4-FFF2-40B4-BE49-F238E27FC236}">
                <a16:creationId xmlns:a16="http://schemas.microsoft.com/office/drawing/2014/main" id="{038E8E6B-87F2-2CA4-84AC-2086B7E375C4}"/>
              </a:ext>
            </a:extLst>
          </p:cNvPr>
          <p:cNvSpPr txBox="1"/>
          <p:nvPr/>
        </p:nvSpPr>
        <p:spPr>
          <a:xfrm>
            <a:off x="1584036" y="1637525"/>
            <a:ext cx="1930400" cy="830997"/>
          </a:xfrm>
          <a:prstGeom prst="rect">
            <a:avLst/>
          </a:prstGeom>
          <a:solidFill>
            <a:schemeClr val="accent5"/>
          </a:solidFill>
        </p:spPr>
        <p:txBody>
          <a:bodyPr wrap="square" rtlCol="0">
            <a:spAutoFit/>
          </a:bodyPr>
          <a:lstStyle/>
          <a:p>
            <a:pPr algn="ctr"/>
            <a:r>
              <a:rPr lang="en-US" sz="4800" b="1" dirty="0">
                <a:latin typeface="+mj-lt"/>
              </a:rPr>
              <a:t>Insert</a:t>
            </a:r>
            <a:endParaRPr lang="en-US" b="1" dirty="0">
              <a:latin typeface="+mj-lt"/>
            </a:endParaRPr>
          </a:p>
        </p:txBody>
      </p:sp>
      <p:sp>
        <p:nvSpPr>
          <p:cNvPr id="6" name="Rectangle: Rounded Corners 5">
            <a:extLst>
              <a:ext uri="{FF2B5EF4-FFF2-40B4-BE49-F238E27FC236}">
                <a16:creationId xmlns:a16="http://schemas.microsoft.com/office/drawing/2014/main" id="{400147D8-FBBA-DD50-ABFF-9C2EA1A327CA}"/>
              </a:ext>
            </a:extLst>
          </p:cNvPr>
          <p:cNvSpPr/>
          <p:nvPr/>
        </p:nvSpPr>
        <p:spPr>
          <a:xfrm>
            <a:off x="914400" y="2632364"/>
            <a:ext cx="3269673" cy="2780145"/>
          </a:xfrm>
          <a:prstGeom prst="roundRect">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rPr>
              <a:t>A buttons that allows the user to enter a new patient / doctor / procedure session to the database.</a:t>
            </a:r>
          </a:p>
          <a:p>
            <a:pPr algn="ctr"/>
            <a:endParaRPr lang="en-US" dirty="0"/>
          </a:p>
        </p:txBody>
      </p:sp>
      <p:sp>
        <p:nvSpPr>
          <p:cNvPr id="7" name="TextBox 6">
            <a:extLst>
              <a:ext uri="{FF2B5EF4-FFF2-40B4-BE49-F238E27FC236}">
                <a16:creationId xmlns:a16="http://schemas.microsoft.com/office/drawing/2014/main" id="{A477D7C2-2CDD-4702-88F9-C2CDA52972D4}"/>
              </a:ext>
            </a:extLst>
          </p:cNvPr>
          <p:cNvSpPr txBox="1"/>
          <p:nvPr/>
        </p:nvSpPr>
        <p:spPr>
          <a:xfrm>
            <a:off x="4630755" y="1637525"/>
            <a:ext cx="2607215" cy="830997"/>
          </a:xfrm>
          <a:prstGeom prst="rect">
            <a:avLst/>
          </a:prstGeom>
          <a:solidFill>
            <a:schemeClr val="accent5"/>
          </a:solidFill>
        </p:spPr>
        <p:txBody>
          <a:bodyPr wrap="square" rtlCol="0">
            <a:spAutoFit/>
          </a:bodyPr>
          <a:lstStyle/>
          <a:p>
            <a:pPr algn="ctr"/>
            <a:r>
              <a:rPr lang="en-US" sz="4800" b="1" dirty="0">
                <a:latin typeface="+mj-lt"/>
              </a:rPr>
              <a:t>Remove</a:t>
            </a:r>
            <a:endParaRPr lang="en-US" b="1" dirty="0">
              <a:latin typeface="+mj-lt"/>
            </a:endParaRPr>
          </a:p>
        </p:txBody>
      </p:sp>
      <p:sp>
        <p:nvSpPr>
          <p:cNvPr id="8" name="Rectangle: Rounded Corners 7">
            <a:extLst>
              <a:ext uri="{FF2B5EF4-FFF2-40B4-BE49-F238E27FC236}">
                <a16:creationId xmlns:a16="http://schemas.microsoft.com/office/drawing/2014/main" id="{F678C087-0562-8A38-4693-206953A89427}"/>
              </a:ext>
            </a:extLst>
          </p:cNvPr>
          <p:cNvSpPr/>
          <p:nvPr/>
        </p:nvSpPr>
        <p:spPr>
          <a:xfrm>
            <a:off x="4299527" y="2632363"/>
            <a:ext cx="3269673" cy="2780145"/>
          </a:xfrm>
          <a:prstGeom prst="roundRect">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rPr>
              <a:t>A buttons that allows the user to remove a patient / doctor from the database.</a:t>
            </a:r>
          </a:p>
        </p:txBody>
      </p:sp>
      <p:sp>
        <p:nvSpPr>
          <p:cNvPr id="9" name="TextBox 8">
            <a:extLst>
              <a:ext uri="{FF2B5EF4-FFF2-40B4-BE49-F238E27FC236}">
                <a16:creationId xmlns:a16="http://schemas.microsoft.com/office/drawing/2014/main" id="{D1E9AE06-50EF-94D1-CFDF-7632A328A3C7}"/>
              </a:ext>
            </a:extLst>
          </p:cNvPr>
          <p:cNvSpPr txBox="1"/>
          <p:nvPr/>
        </p:nvSpPr>
        <p:spPr>
          <a:xfrm>
            <a:off x="7941991" y="1637525"/>
            <a:ext cx="2607215" cy="830997"/>
          </a:xfrm>
          <a:prstGeom prst="rect">
            <a:avLst/>
          </a:prstGeom>
          <a:solidFill>
            <a:schemeClr val="accent5"/>
          </a:solidFill>
        </p:spPr>
        <p:txBody>
          <a:bodyPr wrap="square" rtlCol="0">
            <a:spAutoFit/>
          </a:bodyPr>
          <a:lstStyle/>
          <a:p>
            <a:pPr algn="ctr"/>
            <a:r>
              <a:rPr lang="en-US" sz="4800" b="1" dirty="0">
                <a:latin typeface="+mj-lt"/>
              </a:rPr>
              <a:t>Search</a:t>
            </a:r>
            <a:endParaRPr lang="en-US" b="1" dirty="0">
              <a:latin typeface="+mj-lt"/>
            </a:endParaRPr>
          </a:p>
        </p:txBody>
      </p:sp>
      <p:sp>
        <p:nvSpPr>
          <p:cNvPr id="11" name="Rectangle: Rounded Corners 10">
            <a:extLst>
              <a:ext uri="{FF2B5EF4-FFF2-40B4-BE49-F238E27FC236}">
                <a16:creationId xmlns:a16="http://schemas.microsoft.com/office/drawing/2014/main" id="{43264CDA-4633-66ED-5F80-691A65B0F136}"/>
              </a:ext>
            </a:extLst>
          </p:cNvPr>
          <p:cNvSpPr/>
          <p:nvPr/>
        </p:nvSpPr>
        <p:spPr>
          <a:xfrm>
            <a:off x="7684654" y="2685370"/>
            <a:ext cx="3269673" cy="2780145"/>
          </a:xfrm>
          <a:prstGeom prst="roundRect">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rPr>
              <a:t>A buttons that allows the user to search a patient / doctor in the database.</a:t>
            </a:r>
          </a:p>
        </p:txBody>
      </p:sp>
    </p:spTree>
    <p:extLst>
      <p:ext uri="{BB962C8B-B14F-4D97-AF65-F5344CB8AC3E}">
        <p14:creationId xmlns:p14="http://schemas.microsoft.com/office/powerpoint/2010/main" val="1593864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406C22-D0C4-4D8E-86F7-1A902F1CA7AB}"/>
              </a:ext>
            </a:extLst>
          </p:cNvPr>
          <p:cNvSpPr>
            <a:spLocks noGrp="1"/>
          </p:cNvSpPr>
          <p:nvPr>
            <p:ph type="title"/>
          </p:nvPr>
        </p:nvSpPr>
        <p:spPr>
          <a:xfrm flipH="1">
            <a:off x="255035" y="109046"/>
            <a:ext cx="2866856" cy="571434"/>
          </a:xfrm>
        </p:spPr>
        <p:txBody>
          <a:bodyPr rtlCol="1">
            <a:normAutofit/>
          </a:bodyPr>
          <a:lstStyle/>
          <a:p>
            <a:pPr algn="l" rtl="0"/>
            <a:r>
              <a:rPr lang="en-US" dirty="0"/>
              <a:t>Queries</a:t>
            </a:r>
            <a:endParaRPr lang="he" dirty="0"/>
          </a:p>
        </p:txBody>
      </p:sp>
      <p:sp>
        <p:nvSpPr>
          <p:cNvPr id="5" name="מציין מיקום של מספר שקופית 4">
            <a:extLst>
              <a:ext uri="{FF2B5EF4-FFF2-40B4-BE49-F238E27FC236}">
                <a16:creationId xmlns:a16="http://schemas.microsoft.com/office/drawing/2014/main" id="{1C5328BF-D489-4F39-BA27-5AD38E9116D8}"/>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8</a:t>
            </a:fld>
            <a:endParaRPr lang="en-US" dirty="0"/>
          </a:p>
        </p:txBody>
      </p:sp>
      <p:sp>
        <p:nvSpPr>
          <p:cNvPr id="3" name="מציין מיקום של תאריך 2">
            <a:extLst>
              <a:ext uri="{FF2B5EF4-FFF2-40B4-BE49-F238E27FC236}">
                <a16:creationId xmlns:a16="http://schemas.microsoft.com/office/drawing/2014/main" id="{41F813B4-2C3F-45B0-A38D-A3FE79E6D71B}"/>
              </a:ext>
            </a:extLst>
          </p:cNvPr>
          <p:cNvSpPr>
            <a:spLocks noGrp="1"/>
          </p:cNvSpPr>
          <p:nvPr>
            <p:ph type="dt" sz="half" idx="10"/>
          </p:nvPr>
        </p:nvSpPr>
        <p:spPr>
          <a:xfrm flipH="1">
            <a:off x="838200" y="5878720"/>
            <a:ext cx="1336964" cy="298800"/>
          </a:xfrm>
        </p:spPr>
        <p:txBody>
          <a:bodyPr rtlCol="1"/>
          <a:lstStyle/>
          <a:p>
            <a:pPr algn="l" rtl="0"/>
            <a:r>
              <a:rPr lang="he-IL" dirty="0"/>
              <a:t>06</a:t>
            </a:r>
            <a:r>
              <a:rPr lang="he" dirty="0"/>
              <a:t>.20</a:t>
            </a:r>
            <a:r>
              <a:rPr lang="en-US" dirty="0"/>
              <a:t>23</a:t>
            </a:r>
            <a:endParaRPr lang="he" dirty="0"/>
          </a:p>
        </p:txBody>
      </p:sp>
      <p:sp>
        <p:nvSpPr>
          <p:cNvPr id="4" name="TextBox 3">
            <a:extLst>
              <a:ext uri="{FF2B5EF4-FFF2-40B4-BE49-F238E27FC236}">
                <a16:creationId xmlns:a16="http://schemas.microsoft.com/office/drawing/2014/main" id="{038E8E6B-87F2-2CA4-84AC-2086B7E375C4}"/>
              </a:ext>
            </a:extLst>
          </p:cNvPr>
          <p:cNvSpPr txBox="1"/>
          <p:nvPr/>
        </p:nvSpPr>
        <p:spPr>
          <a:xfrm>
            <a:off x="716335" y="1107873"/>
            <a:ext cx="1944256" cy="1077218"/>
          </a:xfrm>
          <a:prstGeom prst="rect">
            <a:avLst/>
          </a:prstGeom>
          <a:solidFill>
            <a:schemeClr val="accent5"/>
          </a:solidFill>
        </p:spPr>
        <p:txBody>
          <a:bodyPr wrap="square" rtlCol="0">
            <a:spAutoFit/>
          </a:bodyPr>
          <a:lstStyle/>
          <a:p>
            <a:pPr algn="ctr"/>
            <a:r>
              <a:rPr lang="en-US" sz="3200" b="1" dirty="0">
                <a:latin typeface="+mj-lt"/>
              </a:rPr>
              <a:t>Change Status</a:t>
            </a:r>
            <a:endParaRPr lang="en-US" sz="1100" b="1" dirty="0">
              <a:latin typeface="+mj-lt"/>
            </a:endParaRPr>
          </a:p>
        </p:txBody>
      </p:sp>
      <p:sp>
        <p:nvSpPr>
          <p:cNvPr id="6" name="Rectangle: Rounded Corners 5">
            <a:extLst>
              <a:ext uri="{FF2B5EF4-FFF2-40B4-BE49-F238E27FC236}">
                <a16:creationId xmlns:a16="http://schemas.microsoft.com/office/drawing/2014/main" id="{400147D8-FBBA-DD50-ABFF-9C2EA1A327CA}"/>
              </a:ext>
            </a:extLst>
          </p:cNvPr>
          <p:cNvSpPr/>
          <p:nvPr/>
        </p:nvSpPr>
        <p:spPr>
          <a:xfrm>
            <a:off x="37371" y="2708464"/>
            <a:ext cx="3003382" cy="2503054"/>
          </a:xfrm>
          <a:prstGeom prst="roundRect">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a:p>
            <a:pPr algn="ctr"/>
            <a:endParaRPr lang="en-US" sz="2000" b="1" kern="100" dirty="0">
              <a:solidFill>
                <a:schemeClr val="bg2"/>
              </a:solidFill>
              <a:latin typeface="Calibri" panose="020F0502020204030204" pitchFamily="34" charset="0"/>
              <a:ea typeface="Calibri" panose="020F0502020204030204" pitchFamily="34" charset="0"/>
              <a:cs typeface="Arial" panose="020B0604020202020204" pitchFamily="34" charset="0"/>
            </a:endParaRPr>
          </a:p>
          <a:p>
            <a:pPr algn="ctr"/>
            <a:r>
              <a:rPr lang="en-US" sz="20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rPr>
              <a:t>A buttons that allows the user to change </a:t>
            </a:r>
            <a:r>
              <a:rPr lang="en-US" sz="2000" b="1" kern="100" dirty="0">
                <a:solidFill>
                  <a:schemeClr val="bg2"/>
                </a:solidFill>
                <a:latin typeface="Calibri" panose="020F0502020204030204" pitchFamily="34" charset="0"/>
                <a:ea typeface="Calibri" panose="020F0502020204030204" pitchFamily="34" charset="0"/>
                <a:cs typeface="Arial" panose="020B0604020202020204" pitchFamily="34" charset="0"/>
              </a:rPr>
              <a:t>the patient illness status</a:t>
            </a:r>
            <a:r>
              <a:rPr lang="en-US" sz="20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rPr>
              <a:t> (0 –sick, 1 - healthy, 2 - become healthy, 3 - dead).</a:t>
            </a:r>
          </a:p>
          <a:p>
            <a:pPr algn="ctr"/>
            <a:endParaRPr lang="en-US" sz="1600" b="1" kern="100" dirty="0">
              <a:solidFill>
                <a:schemeClr val="bg2"/>
              </a:solidFill>
              <a:latin typeface="Calibri" panose="020F0502020204030204" pitchFamily="34" charset="0"/>
              <a:ea typeface="Calibri" panose="020F0502020204030204" pitchFamily="34" charset="0"/>
              <a:cs typeface="Arial" panose="020B0604020202020204" pitchFamily="34" charset="0"/>
            </a:endParaRPr>
          </a:p>
          <a:p>
            <a:pPr algn="ctr"/>
            <a:endParaRPr lang="en-US" sz="16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a:p>
            <a:pPr algn="ctr"/>
            <a:endParaRPr lang="en-US" dirty="0"/>
          </a:p>
        </p:txBody>
      </p:sp>
      <p:sp>
        <p:nvSpPr>
          <p:cNvPr id="7" name="TextBox 6">
            <a:extLst>
              <a:ext uri="{FF2B5EF4-FFF2-40B4-BE49-F238E27FC236}">
                <a16:creationId xmlns:a16="http://schemas.microsoft.com/office/drawing/2014/main" id="{A477D7C2-2CDD-4702-88F9-C2CDA52972D4}"/>
              </a:ext>
            </a:extLst>
          </p:cNvPr>
          <p:cNvSpPr txBox="1"/>
          <p:nvPr/>
        </p:nvSpPr>
        <p:spPr>
          <a:xfrm>
            <a:off x="3622181" y="1181285"/>
            <a:ext cx="1944255" cy="1077218"/>
          </a:xfrm>
          <a:prstGeom prst="rect">
            <a:avLst/>
          </a:prstGeom>
          <a:solidFill>
            <a:schemeClr val="accent5"/>
          </a:solidFill>
        </p:spPr>
        <p:txBody>
          <a:bodyPr wrap="square" rtlCol="0">
            <a:spAutoFit/>
          </a:bodyPr>
          <a:lstStyle/>
          <a:p>
            <a:pPr algn="ctr"/>
            <a:r>
              <a:rPr lang="en-US" sz="3200" b="1" dirty="0">
                <a:latin typeface="+mj-lt"/>
              </a:rPr>
              <a:t>Sorting</a:t>
            </a:r>
          </a:p>
          <a:p>
            <a:pPr algn="ctr"/>
            <a:endParaRPr lang="en-US" sz="3200" b="1" dirty="0">
              <a:latin typeface="+mj-lt"/>
            </a:endParaRPr>
          </a:p>
        </p:txBody>
      </p:sp>
      <p:sp>
        <p:nvSpPr>
          <p:cNvPr id="9" name="TextBox 8">
            <a:extLst>
              <a:ext uri="{FF2B5EF4-FFF2-40B4-BE49-F238E27FC236}">
                <a16:creationId xmlns:a16="http://schemas.microsoft.com/office/drawing/2014/main" id="{508E3692-2708-2957-D78D-CBED22DB8DB2}"/>
              </a:ext>
            </a:extLst>
          </p:cNvPr>
          <p:cNvSpPr txBox="1"/>
          <p:nvPr/>
        </p:nvSpPr>
        <p:spPr>
          <a:xfrm>
            <a:off x="6385991" y="1181285"/>
            <a:ext cx="2674882" cy="1077218"/>
          </a:xfrm>
          <a:prstGeom prst="rect">
            <a:avLst/>
          </a:prstGeom>
          <a:solidFill>
            <a:schemeClr val="accent5"/>
          </a:solidFill>
        </p:spPr>
        <p:txBody>
          <a:bodyPr wrap="square" rtlCol="0">
            <a:spAutoFit/>
          </a:bodyPr>
          <a:lstStyle/>
          <a:p>
            <a:pPr algn="ctr"/>
            <a:r>
              <a:rPr lang="en-US" sz="3200" b="1" dirty="0">
                <a:latin typeface="+mj-lt"/>
              </a:rPr>
              <a:t>Most Treated Patients</a:t>
            </a:r>
            <a:endParaRPr lang="en-US" sz="1100" b="1" dirty="0">
              <a:latin typeface="+mj-lt"/>
            </a:endParaRPr>
          </a:p>
        </p:txBody>
      </p:sp>
      <p:sp>
        <p:nvSpPr>
          <p:cNvPr id="11" name="TextBox 10">
            <a:extLst>
              <a:ext uri="{FF2B5EF4-FFF2-40B4-BE49-F238E27FC236}">
                <a16:creationId xmlns:a16="http://schemas.microsoft.com/office/drawing/2014/main" id="{9B645D3A-6AC4-F8B9-EBEF-11A90532DE08}"/>
              </a:ext>
            </a:extLst>
          </p:cNvPr>
          <p:cNvSpPr txBox="1"/>
          <p:nvPr/>
        </p:nvSpPr>
        <p:spPr>
          <a:xfrm>
            <a:off x="9661891" y="1181285"/>
            <a:ext cx="2227954" cy="1071480"/>
          </a:xfrm>
          <a:prstGeom prst="rect">
            <a:avLst/>
          </a:prstGeom>
          <a:solidFill>
            <a:schemeClr val="accent5"/>
          </a:solidFill>
        </p:spPr>
        <p:txBody>
          <a:bodyPr wrap="square" rtlCol="0">
            <a:spAutoFit/>
          </a:bodyPr>
          <a:lstStyle/>
          <a:p>
            <a:pPr algn="ctr"/>
            <a:r>
              <a:rPr lang="en-US" sz="3200" b="1" dirty="0">
                <a:latin typeface="+mj-lt"/>
              </a:rPr>
              <a:t>Busiest Month</a:t>
            </a:r>
            <a:endParaRPr lang="en-US" sz="1100" b="1" dirty="0">
              <a:latin typeface="+mj-lt"/>
            </a:endParaRPr>
          </a:p>
        </p:txBody>
      </p:sp>
      <p:sp>
        <p:nvSpPr>
          <p:cNvPr id="21" name="Rectangle: Rounded Corners 20">
            <a:extLst>
              <a:ext uri="{FF2B5EF4-FFF2-40B4-BE49-F238E27FC236}">
                <a16:creationId xmlns:a16="http://schemas.microsoft.com/office/drawing/2014/main" id="{BAB9FF74-0A45-A870-A4A8-12DFBE83D422}"/>
              </a:ext>
            </a:extLst>
          </p:cNvPr>
          <p:cNvSpPr/>
          <p:nvPr/>
        </p:nvSpPr>
        <p:spPr>
          <a:xfrm>
            <a:off x="3092618" y="2694610"/>
            <a:ext cx="3003382" cy="2503054"/>
          </a:xfrm>
          <a:prstGeom prst="roundRect">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kern="100" dirty="0">
              <a:solidFill>
                <a:schemeClr val="bg2"/>
              </a:solidFill>
              <a:latin typeface="Calibri" panose="020F0502020204030204" pitchFamily="34" charset="0"/>
              <a:ea typeface="Calibri" panose="020F0502020204030204" pitchFamily="34" charset="0"/>
              <a:cs typeface="Arial" panose="020B0604020202020204" pitchFamily="34" charset="0"/>
            </a:endParaRPr>
          </a:p>
          <a:p>
            <a:pPr algn="ctr"/>
            <a:r>
              <a:rPr lang="en-US" sz="20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rPr>
              <a:t>In this query we can sort the pa</a:t>
            </a:r>
            <a:r>
              <a:rPr lang="en-US" sz="2000" b="1" kern="100" dirty="0">
                <a:solidFill>
                  <a:schemeClr val="bg2"/>
                </a:solidFill>
                <a:latin typeface="Calibri" panose="020F0502020204030204" pitchFamily="34" charset="0"/>
                <a:ea typeface="Calibri" panose="020F0502020204030204" pitchFamily="34" charset="0"/>
                <a:cs typeface="Arial" panose="020B0604020202020204" pitchFamily="34" charset="0"/>
              </a:rPr>
              <a:t>tient database according to all features that describe him in our database. </a:t>
            </a:r>
            <a:endParaRPr lang="en-US" sz="20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a:p>
            <a:pPr algn="ctr"/>
            <a:endParaRPr lang="en-US" sz="16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a:p>
            <a:pPr algn="ctr"/>
            <a:endParaRPr lang="en-US" dirty="0"/>
          </a:p>
        </p:txBody>
      </p:sp>
      <p:sp>
        <p:nvSpPr>
          <p:cNvPr id="22" name="Rectangle: Rounded Corners 21">
            <a:extLst>
              <a:ext uri="{FF2B5EF4-FFF2-40B4-BE49-F238E27FC236}">
                <a16:creationId xmlns:a16="http://schemas.microsoft.com/office/drawing/2014/main" id="{BEA9CC2E-36D5-B7CB-B712-8D4E2AF8FE39}"/>
              </a:ext>
            </a:extLst>
          </p:cNvPr>
          <p:cNvSpPr/>
          <p:nvPr/>
        </p:nvSpPr>
        <p:spPr>
          <a:xfrm>
            <a:off x="6147865" y="2687582"/>
            <a:ext cx="3003382" cy="2503054"/>
          </a:xfrm>
          <a:prstGeom prst="roundRect">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rPr>
              <a:t>A query that present the patients that had the largest number of treatments. </a:t>
            </a:r>
          </a:p>
          <a:p>
            <a:pPr algn="ctr"/>
            <a:endParaRPr lang="en-US" dirty="0"/>
          </a:p>
        </p:txBody>
      </p:sp>
      <p:sp>
        <p:nvSpPr>
          <p:cNvPr id="23" name="Rectangle: Rounded Corners 22">
            <a:extLst>
              <a:ext uri="{FF2B5EF4-FFF2-40B4-BE49-F238E27FC236}">
                <a16:creationId xmlns:a16="http://schemas.microsoft.com/office/drawing/2014/main" id="{354FECE4-ED95-D81F-A6EA-982DA9550A45}"/>
              </a:ext>
            </a:extLst>
          </p:cNvPr>
          <p:cNvSpPr/>
          <p:nvPr/>
        </p:nvSpPr>
        <p:spPr>
          <a:xfrm>
            <a:off x="9178956" y="2687582"/>
            <a:ext cx="3003382" cy="2503054"/>
          </a:xfrm>
          <a:prstGeom prst="roundRect">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kern="100" dirty="0">
                <a:solidFill>
                  <a:schemeClr val="bg2"/>
                </a:solidFill>
                <a:effectLst/>
                <a:latin typeface="Calibri" panose="020F0502020204030204" pitchFamily="34" charset="0"/>
                <a:ea typeface="Calibri" panose="020F0502020204030204" pitchFamily="34" charset="0"/>
                <a:cs typeface="Arial" panose="020B0604020202020204" pitchFamily="34" charset="0"/>
              </a:rPr>
              <a:t>A query that shows what are the busiest months of the ward activity.</a:t>
            </a:r>
          </a:p>
          <a:p>
            <a:pPr algn="ctr"/>
            <a:endParaRPr lang="en-US" dirty="0"/>
          </a:p>
        </p:txBody>
      </p:sp>
    </p:spTree>
    <p:extLst>
      <p:ext uri="{BB962C8B-B14F-4D97-AF65-F5344CB8AC3E}">
        <p14:creationId xmlns:p14="http://schemas.microsoft.com/office/powerpoint/2010/main" val="303874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406C22-D0C4-4D8E-86F7-1A902F1CA7AB}"/>
              </a:ext>
            </a:extLst>
          </p:cNvPr>
          <p:cNvSpPr>
            <a:spLocks noGrp="1"/>
          </p:cNvSpPr>
          <p:nvPr>
            <p:ph type="title"/>
          </p:nvPr>
        </p:nvSpPr>
        <p:spPr>
          <a:xfrm flipH="1">
            <a:off x="988992" y="109046"/>
            <a:ext cx="1035380" cy="571434"/>
          </a:xfrm>
        </p:spPr>
        <p:txBody>
          <a:bodyPr rtlCol="1">
            <a:normAutofit/>
          </a:bodyPr>
          <a:lstStyle/>
          <a:p>
            <a:pPr algn="l" rtl="0"/>
            <a:r>
              <a:rPr lang="en-US" dirty="0"/>
              <a:t>ERD</a:t>
            </a:r>
            <a:endParaRPr lang="he" dirty="0"/>
          </a:p>
        </p:txBody>
      </p:sp>
      <p:sp>
        <p:nvSpPr>
          <p:cNvPr id="5" name="מציין מיקום של מספר שקופית 4">
            <a:extLst>
              <a:ext uri="{FF2B5EF4-FFF2-40B4-BE49-F238E27FC236}">
                <a16:creationId xmlns:a16="http://schemas.microsoft.com/office/drawing/2014/main" id="{1C5328BF-D489-4F39-BA27-5AD38E9116D8}"/>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en-US" smtClean="0"/>
              <a:pPr rtl="1"/>
              <a:t>9</a:t>
            </a:fld>
            <a:endParaRPr lang="en-US" dirty="0"/>
          </a:p>
        </p:txBody>
      </p:sp>
      <p:sp>
        <p:nvSpPr>
          <p:cNvPr id="3" name="מציין מיקום של תאריך 2">
            <a:extLst>
              <a:ext uri="{FF2B5EF4-FFF2-40B4-BE49-F238E27FC236}">
                <a16:creationId xmlns:a16="http://schemas.microsoft.com/office/drawing/2014/main" id="{41F813B4-2C3F-45B0-A38D-A3FE79E6D71B}"/>
              </a:ext>
            </a:extLst>
          </p:cNvPr>
          <p:cNvSpPr>
            <a:spLocks noGrp="1"/>
          </p:cNvSpPr>
          <p:nvPr>
            <p:ph type="dt" sz="half" idx="10"/>
          </p:nvPr>
        </p:nvSpPr>
        <p:spPr>
          <a:xfrm flipH="1">
            <a:off x="838200" y="5878720"/>
            <a:ext cx="1336964" cy="298800"/>
          </a:xfrm>
        </p:spPr>
        <p:txBody>
          <a:bodyPr rtlCol="1"/>
          <a:lstStyle/>
          <a:p>
            <a:pPr algn="l" rtl="0"/>
            <a:r>
              <a:rPr lang="en-US" dirty="0"/>
              <a:t>03</a:t>
            </a:r>
            <a:r>
              <a:rPr lang="he" dirty="0"/>
              <a:t>.20</a:t>
            </a:r>
            <a:r>
              <a:rPr lang="en-US" dirty="0"/>
              <a:t>23</a:t>
            </a:r>
            <a:endParaRPr lang="he" dirty="0"/>
          </a:p>
        </p:txBody>
      </p:sp>
      <p:pic>
        <p:nvPicPr>
          <p:cNvPr id="9" name="תמונה 8">
            <a:extLst>
              <a:ext uri="{FF2B5EF4-FFF2-40B4-BE49-F238E27FC236}">
                <a16:creationId xmlns:a16="http://schemas.microsoft.com/office/drawing/2014/main" id="{2D1E8FC1-8C26-148C-1D2C-17E26E0E348F}"/>
              </a:ext>
            </a:extLst>
          </p:cNvPr>
          <p:cNvPicPr>
            <a:picLocks noChangeAspect="1"/>
          </p:cNvPicPr>
          <p:nvPr/>
        </p:nvPicPr>
        <p:blipFill>
          <a:blip r:embed="rId3"/>
          <a:stretch>
            <a:fillRect/>
          </a:stretch>
        </p:blipFill>
        <p:spPr>
          <a:xfrm>
            <a:off x="9938830" y="109046"/>
            <a:ext cx="1999923" cy="1999923"/>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descr="A screenshot of a computer&#10;&#10;Description automatically generated with low confidence">
            <a:extLst>
              <a:ext uri="{FF2B5EF4-FFF2-40B4-BE49-F238E27FC236}">
                <a16:creationId xmlns:a16="http://schemas.microsoft.com/office/drawing/2014/main" id="{21ADDB82-6686-FC37-3C5D-E1752D69D963}"/>
              </a:ext>
            </a:extLst>
          </p:cNvPr>
          <p:cNvPicPr>
            <a:picLocks noChangeAspect="1"/>
          </p:cNvPicPr>
          <p:nvPr/>
        </p:nvPicPr>
        <p:blipFill>
          <a:blip r:embed="rId4"/>
          <a:stretch>
            <a:fillRect/>
          </a:stretch>
        </p:blipFill>
        <p:spPr>
          <a:xfrm>
            <a:off x="253247" y="1040699"/>
            <a:ext cx="9509589" cy="5585242"/>
          </a:xfrm>
          <a:prstGeom prst="rect">
            <a:avLst/>
          </a:prstGeom>
        </p:spPr>
      </p:pic>
    </p:spTree>
    <p:extLst>
      <p:ext uri="{BB962C8B-B14F-4D97-AF65-F5344CB8AC3E}">
        <p14:creationId xmlns:p14="http://schemas.microsoft.com/office/powerpoint/2010/main" val="1162382198"/>
      </p:ext>
    </p:extLst>
  </p:cSld>
  <p:clrMapOvr>
    <a:masterClrMapping/>
  </p:clrMapOvr>
</p:sld>
</file>

<file path=ppt/theme/theme1.xml><?xml version="1.0" encoding="utf-8"?>
<a:theme xmlns:a="http://schemas.openxmlformats.org/drawingml/2006/main" name="ערכת נושא של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5055143_TF56488565" id="{9890C8B4-CFAD-405A-8EFA-315F722D6AF9}" vid="{0F1FE4C4-E4D4-4DAC-9ACC-9E30E90BC604}"/>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מצגת מכירות בעיצוב עתידני</Template>
  <TotalTime>879</TotalTime>
  <Words>1134</Words>
  <Application>Microsoft Office PowerPoint</Application>
  <PresentationFormat>Widescreen</PresentationFormat>
  <Paragraphs>143</Paragraphs>
  <Slides>19</Slides>
  <Notes>13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Calibri</vt:lpstr>
      <vt:lpstr>Courier New</vt:lpstr>
      <vt:lpstr>Georgia Pro Black</vt:lpstr>
      <vt:lpstr>Gill Sans MT</vt:lpstr>
      <vt:lpstr>Rubik</vt:lpstr>
      <vt:lpstr>Segoe UI Light</vt:lpstr>
      <vt:lpstr>Söhne</vt:lpstr>
      <vt:lpstr>Tahoma</vt:lpstr>
      <vt:lpstr>ערכת נושא של Office</vt:lpstr>
      <vt:lpstr>Healthcare Information Systems Project</vt:lpstr>
      <vt:lpstr>The Problem</vt:lpstr>
      <vt:lpstr>The Problem</vt:lpstr>
      <vt:lpstr>PowerPoint Presentation</vt:lpstr>
      <vt:lpstr>PowerPoint Presentation</vt:lpstr>
      <vt:lpstr>Market Survey</vt:lpstr>
      <vt:lpstr>Queries</vt:lpstr>
      <vt:lpstr>Queries</vt:lpstr>
      <vt:lpstr>ERD</vt:lpstr>
      <vt:lpstr>Patients</vt:lpstr>
      <vt:lpstr>Doctors</vt:lpstr>
      <vt:lpstr>Procedures</vt:lpstr>
      <vt:lpstr>Patients_Procedures</vt:lpstr>
      <vt:lpstr>PowerPoint Presentation</vt:lpstr>
      <vt:lpstr>PowerPoint Presentation</vt:lpstr>
      <vt:lpstr>PowerPoint Presentation</vt:lpstr>
      <vt:lpstr>לינק לסרטון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Information Systems Project</dc:title>
  <dc:creator>Omer Haziza</dc:creator>
  <cp:lastModifiedBy>Omer Haziza</cp:lastModifiedBy>
  <cp:revision>21</cp:revision>
  <dcterms:created xsi:type="dcterms:W3CDTF">2023-03-29T06:19:58Z</dcterms:created>
  <dcterms:modified xsi:type="dcterms:W3CDTF">2023-06-08T17:20:03Z</dcterms:modified>
</cp:coreProperties>
</file>